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6" r:id="rId2"/>
    <p:sldMasterId id="2147483668" r:id="rId3"/>
  </p:sldMasterIdLst>
  <p:handoutMasterIdLst>
    <p:handoutMasterId r:id="rId10"/>
  </p:handoutMasterIdLst>
  <p:sldIdLst>
    <p:sldId id="262" r:id="rId4"/>
    <p:sldId id="263" r:id="rId5"/>
    <p:sldId id="264" r:id="rId6"/>
    <p:sldId id="265" r:id="rId7"/>
    <p:sldId id="266" r:id="rId8"/>
    <p:sldId id="267" r:id="rId9"/>
  </p:sldIdLst>
  <p:sldSz cx="13823950" cy="7775575"/>
  <p:notesSz cx="7102475" cy="9388475"/>
  <p:embeddedFontLst>
    <p:embeddedFont>
      <p:font typeface="League Spartan" panose="020B0604020202020204" charset="0"/>
      <p:regular r:id="rId11"/>
    </p:embeddedFont>
    <p:embeddedFont>
      <p:font typeface="Leelawadee" panose="020B0502040204020203" pitchFamily="34" charset="-34"/>
      <p:regular r:id="rId12"/>
      <p:bold r:id="rId13"/>
    </p:embeddedFont>
    <p:embeddedFont>
      <p:font typeface="Leelawadee Bold" panose="020B0604020202020204" charset="-34"/>
      <p:regular r:id="rId14"/>
    </p:embeddedFont>
    <p:embeddedFont>
      <p:font typeface="Times" panose="02020603050405020304" pitchFamily="18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3" userDrawn="1">
          <p15:clr>
            <a:srgbClr val="A4A3A4"/>
          </p15:clr>
        </p15:guide>
        <p15:guide id="2" pos="372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2" d="100"/>
          <a:sy n="62" d="100"/>
        </p:scale>
        <p:origin x="488" y="40"/>
      </p:cViewPr>
      <p:guideLst>
        <p:guide orient="horz" pos="2223"/>
        <p:guide pos="372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2560" y="3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font" Target="fonts/font1.fntdata"/><Relationship Id="rId5" Type="http://schemas.openxmlformats.org/officeDocument/2006/relationships/slide" Target="slides/slide2.xml"/><Relationship Id="rId15" Type="http://schemas.openxmlformats.org/officeDocument/2006/relationships/font" Target="fonts/font5.fntdata"/><Relationship Id="rId23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metrio Nieves" userId="7ad03ab2c07fdfed" providerId="LiveId" clId="{B621356F-1C66-465F-9D78-BE5F2B1FA5F4}"/>
    <pc:docChg chg="custSel modSld">
      <pc:chgData name="Demetrio Nieves" userId="7ad03ab2c07fdfed" providerId="LiveId" clId="{B621356F-1C66-465F-9D78-BE5F2B1FA5F4}" dt="2026-09-25T02:09:29.981" v="6" actId="478"/>
      <pc:docMkLst>
        <pc:docMk/>
      </pc:docMkLst>
      <pc:sldChg chg="delSp mod">
        <pc:chgData name="Demetrio Nieves" userId="7ad03ab2c07fdfed" providerId="LiveId" clId="{B621356F-1C66-465F-9D78-BE5F2B1FA5F4}" dt="2026-09-25T02:09:29.981" v="6" actId="478"/>
        <pc:sldMkLst>
          <pc:docMk/>
          <pc:sldMk cId="199068776" sldId="263"/>
        </pc:sldMkLst>
        <pc:spChg chg="del">
          <ac:chgData name="Demetrio Nieves" userId="7ad03ab2c07fdfed" providerId="LiveId" clId="{B621356F-1C66-465F-9D78-BE5F2B1FA5F4}" dt="2026-09-25T02:09:29.981" v="6" actId="478"/>
          <ac:spMkLst>
            <pc:docMk/>
            <pc:sldMk cId="199068776" sldId="263"/>
            <ac:spMk id="5" creationId="{0BF9BC1B-D4A6-D42F-15B6-4A9088B0F1BD}"/>
          </ac:spMkLst>
        </pc:spChg>
      </pc:sldChg>
      <pc:sldChg chg="delSp mod">
        <pc:chgData name="Demetrio Nieves" userId="7ad03ab2c07fdfed" providerId="LiveId" clId="{B621356F-1C66-465F-9D78-BE5F2B1FA5F4}" dt="2026-09-25T02:09:25.616" v="5" actId="478"/>
        <pc:sldMkLst>
          <pc:docMk/>
          <pc:sldMk cId="2790766239" sldId="264"/>
        </pc:sldMkLst>
        <pc:spChg chg="del">
          <ac:chgData name="Demetrio Nieves" userId="7ad03ab2c07fdfed" providerId="LiveId" clId="{B621356F-1C66-465F-9D78-BE5F2B1FA5F4}" dt="2026-09-25T02:09:25.616" v="5" actId="478"/>
          <ac:spMkLst>
            <pc:docMk/>
            <pc:sldMk cId="2790766239" sldId="264"/>
            <ac:spMk id="5" creationId="{164C026F-A18D-8C89-93A3-DB44554ECA2D}"/>
          </ac:spMkLst>
        </pc:spChg>
      </pc:sldChg>
      <pc:sldChg chg="delSp modSp mod">
        <pc:chgData name="Demetrio Nieves" userId="7ad03ab2c07fdfed" providerId="LiveId" clId="{B621356F-1C66-465F-9D78-BE5F2B1FA5F4}" dt="2026-09-25T02:09:21.521" v="4" actId="478"/>
        <pc:sldMkLst>
          <pc:docMk/>
          <pc:sldMk cId="410714300" sldId="265"/>
        </pc:sldMkLst>
        <pc:spChg chg="del mod">
          <ac:chgData name="Demetrio Nieves" userId="7ad03ab2c07fdfed" providerId="LiveId" clId="{B621356F-1C66-465F-9D78-BE5F2B1FA5F4}" dt="2026-09-25T02:09:21.521" v="4" actId="478"/>
          <ac:spMkLst>
            <pc:docMk/>
            <pc:sldMk cId="410714300" sldId="265"/>
            <ac:spMk id="5" creationId="{C26A3407-3AB1-ACC0-A08B-707EB78498B0}"/>
          </ac:spMkLst>
        </pc:spChg>
      </pc:sldChg>
      <pc:sldChg chg="delSp mod">
        <pc:chgData name="Demetrio Nieves" userId="7ad03ab2c07fdfed" providerId="LiveId" clId="{B621356F-1C66-465F-9D78-BE5F2B1FA5F4}" dt="2026-09-25T02:09:15.875" v="2" actId="478"/>
        <pc:sldMkLst>
          <pc:docMk/>
          <pc:sldMk cId="3953621198" sldId="266"/>
        </pc:sldMkLst>
        <pc:spChg chg="del">
          <ac:chgData name="Demetrio Nieves" userId="7ad03ab2c07fdfed" providerId="LiveId" clId="{B621356F-1C66-465F-9D78-BE5F2B1FA5F4}" dt="2026-09-25T02:09:15.875" v="2" actId="478"/>
          <ac:spMkLst>
            <pc:docMk/>
            <pc:sldMk cId="3953621198" sldId="266"/>
            <ac:spMk id="4" creationId="{7FE74406-E860-A95B-27CA-D0ADF10BF43A}"/>
          </ac:spMkLst>
        </pc:spChg>
      </pc:sldChg>
      <pc:sldChg chg="delSp modSp mod">
        <pc:chgData name="Demetrio Nieves" userId="7ad03ab2c07fdfed" providerId="LiveId" clId="{B621356F-1C66-465F-9D78-BE5F2B1FA5F4}" dt="2026-09-25T02:09:12.225" v="1" actId="478"/>
        <pc:sldMkLst>
          <pc:docMk/>
          <pc:sldMk cId="1470521904" sldId="267"/>
        </pc:sldMkLst>
        <pc:spChg chg="del mod">
          <ac:chgData name="Demetrio Nieves" userId="7ad03ab2c07fdfed" providerId="LiveId" clId="{B621356F-1C66-465F-9D78-BE5F2B1FA5F4}" dt="2026-09-25T02:09:12.225" v="1" actId="478"/>
          <ac:spMkLst>
            <pc:docMk/>
            <pc:sldMk cId="1470521904" sldId="267"/>
            <ac:spMk id="5" creationId="{DEC087C1-357D-F756-F3D9-D925C1FB470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1B4FD341-5DB3-E9B1-255D-4D589C742B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7ABECE5-FCCB-0AA9-B6A5-F793BF4D326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72C32929-4D57-434F-9D73-94BFC8776552}" type="datetimeFigureOut">
              <a:rPr lang="es-MX" smtClean="0"/>
              <a:t>24/09/2026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1DF54CA-171A-3111-4942-5F62FB5D7FD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01B95A1-7158-4C86-2B4B-DE001F3F398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5296BC94-6740-469F-911C-B719457650D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424508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12F70289-A14B-D534-D201-C2B58335B0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8270" y="4983165"/>
            <a:ext cx="10367415" cy="1876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9" indent="0" algn="ctr">
              <a:buNone/>
              <a:defRPr sz="2000"/>
            </a:lvl2pPr>
            <a:lvl3pPr marL="914418" indent="0" algn="ctr">
              <a:buNone/>
              <a:defRPr sz="1800"/>
            </a:lvl3pPr>
            <a:lvl4pPr marL="1371627" indent="0" algn="ctr">
              <a:buNone/>
              <a:defRPr sz="1600"/>
            </a:lvl4pPr>
            <a:lvl5pPr marL="1828835" indent="0" algn="ctr">
              <a:buNone/>
              <a:defRPr sz="1600"/>
            </a:lvl5pPr>
            <a:lvl6pPr marL="2286045" indent="0" algn="ctr">
              <a:buNone/>
              <a:defRPr sz="1600"/>
            </a:lvl6pPr>
            <a:lvl7pPr marL="2743254" indent="0" algn="ctr">
              <a:buNone/>
              <a:defRPr sz="1600"/>
            </a:lvl7pPr>
            <a:lvl8pPr marL="3200463" indent="0" algn="ctr">
              <a:buNone/>
              <a:defRPr sz="1600"/>
            </a:lvl8pPr>
            <a:lvl9pPr marL="3657672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B5A6EC4-4C00-0C10-D61C-33DF2E9C5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A7D59-D879-4E05-8DFA-A7C3E68DBEF1}" type="datetimeFigureOut">
              <a:rPr lang="es-MX" smtClean="0"/>
              <a:t>24/09/2026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0853F4-B766-0D0D-CA18-71F63C49C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D6769D9-E7B6-0ECD-7D28-5063164BA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028DA-244F-499F-9A1E-265932E8FA02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Título 8">
            <a:extLst>
              <a:ext uri="{FF2B5EF4-FFF2-40B4-BE49-F238E27FC236}">
                <a16:creationId xmlns:a16="http://schemas.microsoft.com/office/drawing/2014/main" id="{0F01510E-7AEC-B986-315B-C89CBCB01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437" y="2763991"/>
            <a:ext cx="11923074" cy="1501775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48733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3BE211-5595-7EEA-D5DE-E1EB39125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6FCDD0F-61C0-3B0A-F614-08191438A4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A7FC5B7-4623-BB8A-5A8A-09AF409A0F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0438" y="7207250"/>
            <a:ext cx="3111317" cy="412750"/>
          </a:xfrm>
          <a:prstGeom prst="rect">
            <a:avLst/>
          </a:prstGeom>
        </p:spPr>
        <p:txBody>
          <a:bodyPr/>
          <a:lstStyle/>
          <a:p>
            <a:fld id="{C5BA7D59-D879-4E05-8DFA-A7C3E68DBEF1}" type="datetimeFigureOut">
              <a:rPr lang="es-MX" smtClean="0"/>
              <a:t>24/09/2026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35BBA-28DC-047B-26F7-E5E0C8A64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9581" y="7207250"/>
            <a:ext cx="4664792" cy="412750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851A6EB-4887-97B3-7579-18BE007B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62196" y="7207250"/>
            <a:ext cx="3111317" cy="412750"/>
          </a:xfrm>
          <a:prstGeom prst="rect">
            <a:avLst/>
          </a:prstGeom>
        </p:spPr>
        <p:txBody>
          <a:bodyPr/>
          <a:lstStyle/>
          <a:p>
            <a:fld id="{186028DA-244F-499F-9A1E-265932E8FA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3917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A72E6B-5263-3255-D41E-B70DEB6E1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4300" y="1938341"/>
            <a:ext cx="12375351" cy="323532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B93E414-E9DF-C856-28B5-2DEBCCABE8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4300" y="5203828"/>
            <a:ext cx="12375351" cy="170021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9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18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27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35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45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5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6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72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777019E-9C17-77C7-DE1E-F75AF29A13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0438" y="7207250"/>
            <a:ext cx="3111317" cy="412750"/>
          </a:xfrm>
          <a:prstGeom prst="rect">
            <a:avLst/>
          </a:prstGeom>
        </p:spPr>
        <p:txBody>
          <a:bodyPr/>
          <a:lstStyle/>
          <a:p>
            <a:fld id="{C5BA7D59-D879-4E05-8DFA-A7C3E68DBEF1}" type="datetimeFigureOut">
              <a:rPr lang="es-MX" smtClean="0"/>
              <a:t>24/09/2026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051E34-B820-B5C7-1064-40C6F0BE9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9581" y="7207250"/>
            <a:ext cx="4664792" cy="412750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AA6E7F7-9164-354C-EB46-B8B898BDF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62196" y="7207250"/>
            <a:ext cx="3111317" cy="412750"/>
          </a:xfrm>
          <a:prstGeom prst="rect">
            <a:avLst/>
          </a:prstGeom>
        </p:spPr>
        <p:txBody>
          <a:bodyPr/>
          <a:lstStyle/>
          <a:p>
            <a:fld id="{186028DA-244F-499F-9A1E-265932E8FA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50081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BF70D2-77D1-67CD-B563-B764035B8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E64A2AD-20D4-2A90-2CB6-51F4B56DE9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0438" y="2070100"/>
            <a:ext cx="5855569" cy="493395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69246D1-0DD5-C30F-81B1-18DC20FDCA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15761" y="2070100"/>
            <a:ext cx="5857753" cy="493395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EB11FC9-E5F1-323D-720F-BD567BEB00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0438" y="7207250"/>
            <a:ext cx="3111317" cy="412750"/>
          </a:xfrm>
          <a:prstGeom prst="rect">
            <a:avLst/>
          </a:prstGeom>
        </p:spPr>
        <p:txBody>
          <a:bodyPr/>
          <a:lstStyle/>
          <a:p>
            <a:fld id="{C5BA7D59-D879-4E05-8DFA-A7C3E68DBEF1}" type="datetimeFigureOut">
              <a:rPr lang="es-MX" smtClean="0"/>
              <a:t>24/09/2026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1B671F9-C8C0-D730-92AE-1F3A7AAE0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9581" y="7207250"/>
            <a:ext cx="4664792" cy="412750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51FF222-392B-ACC9-7540-5C48F858E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62196" y="7207250"/>
            <a:ext cx="3111317" cy="412750"/>
          </a:xfrm>
          <a:prstGeom prst="rect">
            <a:avLst/>
          </a:prstGeom>
        </p:spPr>
        <p:txBody>
          <a:bodyPr/>
          <a:lstStyle/>
          <a:p>
            <a:fld id="{186028DA-244F-499F-9A1E-265932E8FA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894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6FF76-7C5E-C95C-7C9B-1C8FCE606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622" y="1963736"/>
            <a:ext cx="11923075" cy="1076326"/>
          </a:xfrm>
        </p:spPr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1300E53-EA9A-77D0-B993-BEF97E876B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622" y="3294981"/>
            <a:ext cx="5846829" cy="66900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9" indent="0">
              <a:buNone/>
              <a:defRPr sz="2000" b="1"/>
            </a:lvl2pPr>
            <a:lvl3pPr marL="914418" indent="0">
              <a:buNone/>
              <a:defRPr sz="1800" b="1"/>
            </a:lvl3pPr>
            <a:lvl4pPr marL="1371627" indent="0">
              <a:buNone/>
              <a:defRPr sz="1600" b="1"/>
            </a:lvl4pPr>
            <a:lvl5pPr marL="1828835" indent="0">
              <a:buNone/>
              <a:defRPr sz="1600" b="1"/>
            </a:lvl5pPr>
            <a:lvl6pPr marL="2286045" indent="0">
              <a:buNone/>
              <a:defRPr sz="1600" b="1"/>
            </a:lvl6pPr>
            <a:lvl7pPr marL="2743254" indent="0">
              <a:buNone/>
              <a:defRPr sz="1600" b="1"/>
            </a:lvl7pPr>
            <a:lvl8pPr marL="3200463" indent="0">
              <a:buNone/>
              <a:defRPr sz="1600" b="1"/>
            </a:lvl8pPr>
            <a:lvl9pPr marL="3657672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D23E5BC-F99C-58CD-48DD-75B7654F9D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622" y="4023740"/>
            <a:ext cx="5846829" cy="299459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4C0D5D9-0940-6EA1-9DB3-3255835FF7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98280" y="3294981"/>
            <a:ext cx="5877418" cy="66900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9" indent="0">
              <a:buNone/>
              <a:defRPr sz="2000" b="1"/>
            </a:lvl2pPr>
            <a:lvl3pPr marL="914418" indent="0">
              <a:buNone/>
              <a:defRPr sz="1800" b="1"/>
            </a:lvl3pPr>
            <a:lvl4pPr marL="1371627" indent="0">
              <a:buNone/>
              <a:defRPr sz="1600" b="1"/>
            </a:lvl4pPr>
            <a:lvl5pPr marL="1828835" indent="0">
              <a:buNone/>
              <a:defRPr sz="1600" b="1"/>
            </a:lvl5pPr>
            <a:lvl6pPr marL="2286045" indent="0">
              <a:buNone/>
              <a:defRPr sz="1600" b="1"/>
            </a:lvl6pPr>
            <a:lvl7pPr marL="2743254" indent="0">
              <a:buNone/>
              <a:defRPr sz="1600" b="1"/>
            </a:lvl7pPr>
            <a:lvl8pPr marL="3200463" indent="0">
              <a:buNone/>
              <a:defRPr sz="1600" b="1"/>
            </a:lvl8pPr>
            <a:lvl9pPr marL="3657672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887F0D6-E8A8-7DD2-6700-143D2868A8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98280" y="4023740"/>
            <a:ext cx="5877418" cy="299459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E0609C7-0E9E-4F16-4929-AAC3951C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0438" y="7207250"/>
            <a:ext cx="3111317" cy="412750"/>
          </a:xfrm>
          <a:prstGeom prst="rect">
            <a:avLst/>
          </a:prstGeom>
        </p:spPr>
        <p:txBody>
          <a:bodyPr/>
          <a:lstStyle/>
          <a:p>
            <a:fld id="{C5BA7D59-D879-4E05-8DFA-A7C3E68DBEF1}" type="datetimeFigureOut">
              <a:rPr lang="es-MX" smtClean="0"/>
              <a:t>24/09/2026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5886505-DFFE-6933-35F2-42528E557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9581" y="7207250"/>
            <a:ext cx="4664792" cy="412750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E34B207-6A53-C404-CA7F-8A084C6F3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62196" y="7207250"/>
            <a:ext cx="3111317" cy="412750"/>
          </a:xfrm>
          <a:prstGeom prst="rect">
            <a:avLst/>
          </a:prstGeom>
        </p:spPr>
        <p:txBody>
          <a:bodyPr/>
          <a:lstStyle/>
          <a:p>
            <a:fld id="{186028DA-244F-499F-9A1E-265932E8FA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04781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9F70C9-E416-2A90-06D1-8FB450113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ACE7ABA-0F6E-1B94-6B68-8E8AC69FBD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0438" y="7207250"/>
            <a:ext cx="3111317" cy="412750"/>
          </a:xfrm>
          <a:prstGeom prst="rect">
            <a:avLst/>
          </a:prstGeom>
        </p:spPr>
        <p:txBody>
          <a:bodyPr/>
          <a:lstStyle/>
          <a:p>
            <a:fld id="{C5BA7D59-D879-4E05-8DFA-A7C3E68DBEF1}" type="datetimeFigureOut">
              <a:rPr lang="es-MX" smtClean="0"/>
              <a:t>24/09/2026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1BCE9E8-CD13-8D5E-DE5D-B3241A88B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9581" y="7207250"/>
            <a:ext cx="4664792" cy="412750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90D9D28-1C8B-B155-8F21-02CF2EABF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62196" y="7207250"/>
            <a:ext cx="3111317" cy="412750"/>
          </a:xfrm>
          <a:prstGeom prst="rect">
            <a:avLst/>
          </a:prstGeom>
        </p:spPr>
        <p:txBody>
          <a:bodyPr/>
          <a:lstStyle/>
          <a:p>
            <a:fld id="{186028DA-244F-499F-9A1E-265932E8FA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0810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94FADD2-E1F8-5D07-570A-AB5DEB602A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0438" y="7207250"/>
            <a:ext cx="3111317" cy="412750"/>
          </a:xfrm>
          <a:prstGeom prst="rect">
            <a:avLst/>
          </a:prstGeom>
        </p:spPr>
        <p:txBody>
          <a:bodyPr/>
          <a:lstStyle/>
          <a:p>
            <a:fld id="{C5BA7D59-D879-4E05-8DFA-A7C3E68DBEF1}" type="datetimeFigureOut">
              <a:rPr lang="es-MX" smtClean="0"/>
              <a:t>24/09/2026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A330079-2EA4-605B-913C-F6B084AAA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9581" y="7207250"/>
            <a:ext cx="4664792" cy="412750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3ECA098-7F21-ED42-39E3-20F0A5100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62196" y="7207250"/>
            <a:ext cx="3111317" cy="412750"/>
          </a:xfrm>
          <a:prstGeom prst="rect">
            <a:avLst/>
          </a:prstGeom>
        </p:spPr>
        <p:txBody>
          <a:bodyPr/>
          <a:lstStyle/>
          <a:p>
            <a:fld id="{186028DA-244F-499F-9A1E-265932E8FA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4101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3D5DE3-6BB7-BA78-B1FD-B8FEA00E2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622" y="2038349"/>
            <a:ext cx="4457224" cy="146843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592C35-8CD6-12A4-29FD-732288BBA6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7420" y="1906590"/>
            <a:ext cx="6998279" cy="51720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356AC5B-DDD4-4207-17D7-E2D3BBF2DF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52622" y="3586826"/>
            <a:ext cx="4457224" cy="3501363"/>
          </a:xfrm>
        </p:spPr>
        <p:txBody>
          <a:bodyPr/>
          <a:lstStyle>
            <a:lvl1pPr marL="0" indent="0">
              <a:buNone/>
              <a:defRPr sz="1600"/>
            </a:lvl1pPr>
            <a:lvl2pPr marL="457209" indent="0">
              <a:buNone/>
              <a:defRPr sz="1400"/>
            </a:lvl2pPr>
            <a:lvl3pPr marL="914418" indent="0">
              <a:buNone/>
              <a:defRPr sz="1200"/>
            </a:lvl3pPr>
            <a:lvl4pPr marL="1371627" indent="0">
              <a:buNone/>
              <a:defRPr sz="1000"/>
            </a:lvl4pPr>
            <a:lvl5pPr marL="1828835" indent="0">
              <a:buNone/>
              <a:defRPr sz="1000"/>
            </a:lvl5pPr>
            <a:lvl6pPr marL="2286045" indent="0">
              <a:buNone/>
              <a:defRPr sz="1000"/>
            </a:lvl6pPr>
            <a:lvl7pPr marL="2743254" indent="0">
              <a:buNone/>
              <a:defRPr sz="1000"/>
            </a:lvl7pPr>
            <a:lvl8pPr marL="3200463" indent="0">
              <a:buNone/>
              <a:defRPr sz="1000"/>
            </a:lvl8pPr>
            <a:lvl9pPr marL="3657672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8D79D3A-0DF4-F6D8-4540-A0788E8116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0438" y="7207250"/>
            <a:ext cx="3111317" cy="412750"/>
          </a:xfrm>
          <a:prstGeom prst="rect">
            <a:avLst/>
          </a:prstGeom>
        </p:spPr>
        <p:txBody>
          <a:bodyPr/>
          <a:lstStyle/>
          <a:p>
            <a:fld id="{C5BA7D59-D879-4E05-8DFA-A7C3E68DBEF1}" type="datetimeFigureOut">
              <a:rPr lang="es-MX" smtClean="0"/>
              <a:t>24/09/2026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E02AE48-2831-31F5-5F4F-A9BA13E19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9581" y="7207250"/>
            <a:ext cx="4664792" cy="412750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A10198E-B84B-C5C7-BFB0-09FCFEADE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62196" y="7207250"/>
            <a:ext cx="3111317" cy="412750"/>
          </a:xfrm>
          <a:prstGeom prst="rect">
            <a:avLst/>
          </a:prstGeom>
        </p:spPr>
        <p:txBody>
          <a:bodyPr/>
          <a:lstStyle/>
          <a:p>
            <a:fld id="{186028DA-244F-499F-9A1E-265932E8FA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00794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CB2EFC-BB46-77E4-F3E4-070477399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622" y="1982787"/>
            <a:ext cx="4457224" cy="1371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6C6108D-43E0-BDCF-8EAA-CEE4D385E9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77420" y="1982790"/>
            <a:ext cx="6998279" cy="5095875"/>
          </a:xfrm>
        </p:spPr>
        <p:txBody>
          <a:bodyPr/>
          <a:lstStyle>
            <a:lvl1pPr marL="0" indent="0">
              <a:buNone/>
              <a:defRPr sz="3200"/>
            </a:lvl1pPr>
            <a:lvl2pPr marL="457209" indent="0">
              <a:buNone/>
              <a:defRPr sz="2800"/>
            </a:lvl2pPr>
            <a:lvl3pPr marL="914418" indent="0">
              <a:buNone/>
              <a:defRPr sz="2400"/>
            </a:lvl3pPr>
            <a:lvl4pPr marL="1371627" indent="0">
              <a:buNone/>
              <a:defRPr sz="2000"/>
            </a:lvl4pPr>
            <a:lvl5pPr marL="1828835" indent="0">
              <a:buNone/>
              <a:defRPr sz="2000"/>
            </a:lvl5pPr>
            <a:lvl6pPr marL="2286045" indent="0">
              <a:buNone/>
              <a:defRPr sz="2000"/>
            </a:lvl6pPr>
            <a:lvl7pPr marL="2743254" indent="0">
              <a:buNone/>
              <a:defRPr sz="2000"/>
            </a:lvl7pPr>
            <a:lvl8pPr marL="3200463" indent="0">
              <a:buNone/>
              <a:defRPr sz="2000"/>
            </a:lvl8pPr>
            <a:lvl9pPr marL="3657672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0971E8B-B15C-F910-A8B2-807F6A2E9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52622" y="3405133"/>
            <a:ext cx="4457224" cy="3683054"/>
          </a:xfrm>
        </p:spPr>
        <p:txBody>
          <a:bodyPr/>
          <a:lstStyle>
            <a:lvl1pPr marL="0" indent="0">
              <a:buNone/>
              <a:defRPr sz="1600"/>
            </a:lvl1pPr>
            <a:lvl2pPr marL="457209" indent="0">
              <a:buNone/>
              <a:defRPr sz="1400"/>
            </a:lvl2pPr>
            <a:lvl3pPr marL="914418" indent="0">
              <a:buNone/>
              <a:defRPr sz="1200"/>
            </a:lvl3pPr>
            <a:lvl4pPr marL="1371627" indent="0">
              <a:buNone/>
              <a:defRPr sz="1000"/>
            </a:lvl4pPr>
            <a:lvl5pPr marL="1828835" indent="0">
              <a:buNone/>
              <a:defRPr sz="1000"/>
            </a:lvl5pPr>
            <a:lvl6pPr marL="2286045" indent="0">
              <a:buNone/>
              <a:defRPr sz="1000"/>
            </a:lvl6pPr>
            <a:lvl7pPr marL="2743254" indent="0">
              <a:buNone/>
              <a:defRPr sz="1000"/>
            </a:lvl7pPr>
            <a:lvl8pPr marL="3200463" indent="0">
              <a:buNone/>
              <a:defRPr sz="1000"/>
            </a:lvl8pPr>
            <a:lvl9pPr marL="3657672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6633E43-AC18-0C40-0308-00E5A6DE83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0438" y="7207250"/>
            <a:ext cx="3111317" cy="412750"/>
          </a:xfrm>
          <a:prstGeom prst="rect">
            <a:avLst/>
          </a:prstGeom>
        </p:spPr>
        <p:txBody>
          <a:bodyPr/>
          <a:lstStyle/>
          <a:p>
            <a:fld id="{C5BA7D59-D879-4E05-8DFA-A7C3E68DBEF1}" type="datetimeFigureOut">
              <a:rPr lang="es-MX" smtClean="0"/>
              <a:t>24/09/2026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1BA38B2-2CDD-4C4D-2B85-833DAB3A0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9581" y="7207250"/>
            <a:ext cx="4664792" cy="412750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560D291-9B46-E7B2-9769-88091F7F9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62196" y="7207250"/>
            <a:ext cx="3111317" cy="412750"/>
          </a:xfrm>
          <a:prstGeom prst="rect">
            <a:avLst/>
          </a:prstGeom>
        </p:spPr>
        <p:txBody>
          <a:bodyPr/>
          <a:lstStyle/>
          <a:p>
            <a:fld id="{186028DA-244F-499F-9A1E-265932E8FA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5150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D0EADE-F854-35DE-0F36-70E153E34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4D93922-7E09-2EAB-A295-DFF12229B1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8C0F3E6-A68F-119F-3817-94D439819F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0438" y="7207250"/>
            <a:ext cx="3111317" cy="412750"/>
          </a:xfrm>
          <a:prstGeom prst="rect">
            <a:avLst/>
          </a:prstGeom>
        </p:spPr>
        <p:txBody>
          <a:bodyPr/>
          <a:lstStyle/>
          <a:p>
            <a:fld id="{C5BA7D59-D879-4E05-8DFA-A7C3E68DBEF1}" type="datetimeFigureOut">
              <a:rPr lang="es-MX" smtClean="0"/>
              <a:t>24/09/2026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F62EEB-9C9C-6554-F86B-D32839EDF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9581" y="7207250"/>
            <a:ext cx="4664792" cy="412750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CBF241-00F5-6D40-7371-D99290B43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62196" y="7207250"/>
            <a:ext cx="3111317" cy="412750"/>
          </a:xfrm>
          <a:prstGeom prst="rect">
            <a:avLst/>
          </a:prstGeom>
        </p:spPr>
        <p:txBody>
          <a:bodyPr/>
          <a:lstStyle/>
          <a:p>
            <a:fld id="{186028DA-244F-499F-9A1E-265932E8FA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2982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4F2F7BE-6C39-FFA2-9450-DECF3CFAC5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93290" y="1906589"/>
            <a:ext cx="2980222" cy="509746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1BAEF3C-E17E-A006-1913-673F4D2A8B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50440" y="1906589"/>
            <a:ext cx="8733100" cy="5097463"/>
          </a:xfrm>
        </p:spPr>
        <p:txBody>
          <a:bodyPr vert="eaVert"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615865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994" y="1272531"/>
            <a:ext cx="10367963" cy="2707052"/>
          </a:xfrm>
        </p:spPr>
        <p:txBody>
          <a:bodyPr anchor="b"/>
          <a:lstStyle>
            <a:lvl1pPr algn="ctr">
              <a:defRPr sz="6803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994" y="4083977"/>
            <a:ext cx="10367963" cy="1877297"/>
          </a:xfrm>
        </p:spPr>
        <p:txBody>
          <a:bodyPr/>
          <a:lstStyle>
            <a:lvl1pPr marL="0" indent="0" algn="ctr">
              <a:buNone/>
              <a:defRPr sz="2721"/>
            </a:lvl1pPr>
            <a:lvl2pPr marL="518373" indent="0" algn="ctr">
              <a:buNone/>
              <a:defRPr sz="2268"/>
            </a:lvl2pPr>
            <a:lvl3pPr marL="1036747" indent="0" algn="ctr">
              <a:buNone/>
              <a:defRPr sz="2041"/>
            </a:lvl3pPr>
            <a:lvl4pPr marL="1555120" indent="0" algn="ctr">
              <a:buNone/>
              <a:defRPr sz="1814"/>
            </a:lvl4pPr>
            <a:lvl5pPr marL="2073493" indent="0" algn="ctr">
              <a:buNone/>
              <a:defRPr sz="1814"/>
            </a:lvl5pPr>
            <a:lvl6pPr marL="2591867" indent="0" algn="ctr">
              <a:buNone/>
              <a:defRPr sz="1814"/>
            </a:lvl6pPr>
            <a:lvl7pPr marL="3110240" indent="0" algn="ctr">
              <a:buNone/>
              <a:defRPr sz="1814"/>
            </a:lvl7pPr>
            <a:lvl8pPr marL="3628614" indent="0" algn="ctr">
              <a:buNone/>
              <a:defRPr sz="1814"/>
            </a:lvl8pPr>
            <a:lvl9pPr marL="4146987" indent="0" algn="ctr">
              <a:buNone/>
              <a:defRPr sz="1814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50396" y="7206807"/>
            <a:ext cx="3110389" cy="413977"/>
          </a:xfrm>
          <a:prstGeom prst="rect">
            <a:avLst/>
          </a:prstGeom>
        </p:spPr>
        <p:txBody>
          <a:bodyPr/>
          <a:lstStyle/>
          <a:p>
            <a:fld id="{C5BA7D59-D879-4E05-8DFA-A7C3E68DBEF1}" type="datetimeFigureOut">
              <a:rPr lang="es-MX" smtClean="0"/>
              <a:t>24/09/2026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9184" y="7206807"/>
            <a:ext cx="4665583" cy="413977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763165" y="7206807"/>
            <a:ext cx="3110389" cy="413977"/>
          </a:xfrm>
          <a:prstGeom prst="rect">
            <a:avLst/>
          </a:prstGeom>
        </p:spPr>
        <p:txBody>
          <a:bodyPr/>
          <a:lstStyle/>
          <a:p>
            <a:fld id="{186028DA-244F-499F-9A1E-265932E8FA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744441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50396" y="7206807"/>
            <a:ext cx="3110389" cy="413977"/>
          </a:xfrm>
          <a:prstGeom prst="rect">
            <a:avLst/>
          </a:prstGeom>
        </p:spPr>
        <p:txBody>
          <a:bodyPr/>
          <a:lstStyle/>
          <a:p>
            <a:fld id="{C5BA7D59-D879-4E05-8DFA-A7C3E68DBEF1}" type="datetimeFigureOut">
              <a:rPr lang="es-MX" smtClean="0"/>
              <a:t>24/09/2026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9184" y="7206807"/>
            <a:ext cx="4665583" cy="413977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763165" y="7206807"/>
            <a:ext cx="3110389" cy="413977"/>
          </a:xfrm>
          <a:prstGeom prst="rect">
            <a:avLst/>
          </a:prstGeom>
        </p:spPr>
        <p:txBody>
          <a:bodyPr/>
          <a:lstStyle/>
          <a:p>
            <a:fld id="{186028DA-244F-499F-9A1E-265932E8FA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961661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3197" y="1938495"/>
            <a:ext cx="11923157" cy="3234423"/>
          </a:xfrm>
        </p:spPr>
        <p:txBody>
          <a:bodyPr anchor="b"/>
          <a:lstStyle>
            <a:lvl1pPr>
              <a:defRPr sz="6803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3197" y="5203517"/>
            <a:ext cx="11923157" cy="1700906"/>
          </a:xfrm>
        </p:spPr>
        <p:txBody>
          <a:bodyPr/>
          <a:lstStyle>
            <a:lvl1pPr marL="0" indent="0">
              <a:buNone/>
              <a:defRPr sz="2721">
                <a:solidFill>
                  <a:schemeClr val="tx1">
                    <a:tint val="82000"/>
                  </a:schemeClr>
                </a:solidFill>
              </a:defRPr>
            </a:lvl1pPr>
            <a:lvl2pPr marL="518373" indent="0">
              <a:buNone/>
              <a:defRPr sz="2268">
                <a:solidFill>
                  <a:schemeClr val="tx1">
                    <a:tint val="82000"/>
                  </a:schemeClr>
                </a:solidFill>
              </a:defRPr>
            </a:lvl2pPr>
            <a:lvl3pPr marL="1036747" indent="0">
              <a:buNone/>
              <a:defRPr sz="2041">
                <a:solidFill>
                  <a:schemeClr val="tx1">
                    <a:tint val="82000"/>
                  </a:schemeClr>
                </a:solidFill>
              </a:defRPr>
            </a:lvl3pPr>
            <a:lvl4pPr marL="1555120" indent="0">
              <a:buNone/>
              <a:defRPr sz="1814">
                <a:solidFill>
                  <a:schemeClr val="tx1">
                    <a:tint val="82000"/>
                  </a:schemeClr>
                </a:solidFill>
              </a:defRPr>
            </a:lvl4pPr>
            <a:lvl5pPr marL="2073493" indent="0">
              <a:buNone/>
              <a:defRPr sz="1814">
                <a:solidFill>
                  <a:schemeClr val="tx1">
                    <a:tint val="82000"/>
                  </a:schemeClr>
                </a:solidFill>
              </a:defRPr>
            </a:lvl5pPr>
            <a:lvl6pPr marL="2591867" indent="0">
              <a:buNone/>
              <a:defRPr sz="1814">
                <a:solidFill>
                  <a:schemeClr val="tx1">
                    <a:tint val="82000"/>
                  </a:schemeClr>
                </a:solidFill>
              </a:defRPr>
            </a:lvl6pPr>
            <a:lvl7pPr marL="3110240" indent="0">
              <a:buNone/>
              <a:defRPr sz="1814">
                <a:solidFill>
                  <a:schemeClr val="tx1">
                    <a:tint val="82000"/>
                  </a:schemeClr>
                </a:solidFill>
              </a:defRPr>
            </a:lvl7pPr>
            <a:lvl8pPr marL="3628614" indent="0">
              <a:buNone/>
              <a:defRPr sz="1814">
                <a:solidFill>
                  <a:schemeClr val="tx1">
                    <a:tint val="82000"/>
                  </a:schemeClr>
                </a:solidFill>
              </a:defRPr>
            </a:lvl8pPr>
            <a:lvl9pPr marL="4146987" indent="0">
              <a:buNone/>
              <a:defRPr sz="181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50396" y="7206807"/>
            <a:ext cx="3110389" cy="413977"/>
          </a:xfrm>
          <a:prstGeom prst="rect">
            <a:avLst/>
          </a:prstGeom>
        </p:spPr>
        <p:txBody>
          <a:bodyPr/>
          <a:lstStyle/>
          <a:p>
            <a:fld id="{C5BA7D59-D879-4E05-8DFA-A7C3E68DBEF1}" type="datetimeFigureOut">
              <a:rPr lang="es-MX" smtClean="0"/>
              <a:t>24/09/2026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9184" y="7206807"/>
            <a:ext cx="4665583" cy="413977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763165" y="7206807"/>
            <a:ext cx="3110389" cy="413977"/>
          </a:xfrm>
          <a:prstGeom prst="rect">
            <a:avLst/>
          </a:prstGeom>
        </p:spPr>
        <p:txBody>
          <a:bodyPr/>
          <a:lstStyle/>
          <a:p>
            <a:fld id="{186028DA-244F-499F-9A1E-265932E8FA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753206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50396" y="2069887"/>
            <a:ext cx="5875179" cy="493353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98375" y="2069887"/>
            <a:ext cx="5875179" cy="493353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50396" y="7206807"/>
            <a:ext cx="3110389" cy="413977"/>
          </a:xfrm>
          <a:prstGeom prst="rect">
            <a:avLst/>
          </a:prstGeom>
        </p:spPr>
        <p:txBody>
          <a:bodyPr/>
          <a:lstStyle/>
          <a:p>
            <a:fld id="{C5BA7D59-D879-4E05-8DFA-A7C3E68DBEF1}" type="datetimeFigureOut">
              <a:rPr lang="es-MX" smtClean="0"/>
              <a:t>24/09/2026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9184" y="7206807"/>
            <a:ext cx="4665583" cy="413977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763165" y="7206807"/>
            <a:ext cx="3110389" cy="413977"/>
          </a:xfrm>
          <a:prstGeom prst="rect">
            <a:avLst/>
          </a:prstGeom>
        </p:spPr>
        <p:txBody>
          <a:bodyPr/>
          <a:lstStyle/>
          <a:p>
            <a:fld id="{186028DA-244F-499F-9A1E-265932E8FA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21696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197" y="413978"/>
            <a:ext cx="11923157" cy="150291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2198" y="1906097"/>
            <a:ext cx="5848178" cy="934148"/>
          </a:xfrm>
        </p:spPr>
        <p:txBody>
          <a:bodyPr anchor="b"/>
          <a:lstStyle>
            <a:lvl1pPr marL="0" indent="0">
              <a:buNone/>
              <a:defRPr sz="2721" b="1"/>
            </a:lvl1pPr>
            <a:lvl2pPr marL="518373" indent="0">
              <a:buNone/>
              <a:defRPr sz="2268" b="1"/>
            </a:lvl2pPr>
            <a:lvl3pPr marL="1036747" indent="0">
              <a:buNone/>
              <a:defRPr sz="2041" b="1"/>
            </a:lvl3pPr>
            <a:lvl4pPr marL="1555120" indent="0">
              <a:buNone/>
              <a:defRPr sz="1814" b="1"/>
            </a:lvl4pPr>
            <a:lvl5pPr marL="2073493" indent="0">
              <a:buNone/>
              <a:defRPr sz="1814" b="1"/>
            </a:lvl5pPr>
            <a:lvl6pPr marL="2591867" indent="0">
              <a:buNone/>
              <a:defRPr sz="1814" b="1"/>
            </a:lvl6pPr>
            <a:lvl7pPr marL="3110240" indent="0">
              <a:buNone/>
              <a:defRPr sz="1814" b="1"/>
            </a:lvl7pPr>
            <a:lvl8pPr marL="3628614" indent="0">
              <a:buNone/>
              <a:defRPr sz="1814" b="1"/>
            </a:lvl8pPr>
            <a:lvl9pPr marL="4146987" indent="0">
              <a:buNone/>
              <a:defRPr sz="1814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52198" y="2840245"/>
            <a:ext cx="5848178" cy="41775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98375" y="1906097"/>
            <a:ext cx="5876979" cy="934148"/>
          </a:xfrm>
        </p:spPr>
        <p:txBody>
          <a:bodyPr anchor="b"/>
          <a:lstStyle>
            <a:lvl1pPr marL="0" indent="0">
              <a:buNone/>
              <a:defRPr sz="2721" b="1"/>
            </a:lvl1pPr>
            <a:lvl2pPr marL="518373" indent="0">
              <a:buNone/>
              <a:defRPr sz="2268" b="1"/>
            </a:lvl2pPr>
            <a:lvl3pPr marL="1036747" indent="0">
              <a:buNone/>
              <a:defRPr sz="2041" b="1"/>
            </a:lvl3pPr>
            <a:lvl4pPr marL="1555120" indent="0">
              <a:buNone/>
              <a:defRPr sz="1814" b="1"/>
            </a:lvl4pPr>
            <a:lvl5pPr marL="2073493" indent="0">
              <a:buNone/>
              <a:defRPr sz="1814" b="1"/>
            </a:lvl5pPr>
            <a:lvl6pPr marL="2591867" indent="0">
              <a:buNone/>
              <a:defRPr sz="1814" b="1"/>
            </a:lvl6pPr>
            <a:lvl7pPr marL="3110240" indent="0">
              <a:buNone/>
              <a:defRPr sz="1814" b="1"/>
            </a:lvl7pPr>
            <a:lvl8pPr marL="3628614" indent="0">
              <a:buNone/>
              <a:defRPr sz="1814" b="1"/>
            </a:lvl8pPr>
            <a:lvl9pPr marL="4146987" indent="0">
              <a:buNone/>
              <a:defRPr sz="1814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98375" y="2840245"/>
            <a:ext cx="5876979" cy="41775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950396" y="7206807"/>
            <a:ext cx="3110389" cy="413977"/>
          </a:xfrm>
          <a:prstGeom prst="rect">
            <a:avLst/>
          </a:prstGeom>
        </p:spPr>
        <p:txBody>
          <a:bodyPr/>
          <a:lstStyle/>
          <a:p>
            <a:fld id="{C5BA7D59-D879-4E05-8DFA-A7C3E68DBEF1}" type="datetimeFigureOut">
              <a:rPr lang="es-MX" smtClean="0"/>
              <a:t>24/09/2026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9184" y="7206807"/>
            <a:ext cx="4665583" cy="413977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763165" y="7206807"/>
            <a:ext cx="3110389" cy="413977"/>
          </a:xfrm>
          <a:prstGeom prst="rect">
            <a:avLst/>
          </a:prstGeom>
        </p:spPr>
        <p:txBody>
          <a:bodyPr/>
          <a:lstStyle/>
          <a:p>
            <a:fld id="{186028DA-244F-499F-9A1E-265932E8FA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815748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50396" y="7206807"/>
            <a:ext cx="3110389" cy="413977"/>
          </a:xfrm>
          <a:prstGeom prst="rect">
            <a:avLst/>
          </a:prstGeom>
        </p:spPr>
        <p:txBody>
          <a:bodyPr/>
          <a:lstStyle/>
          <a:p>
            <a:fld id="{C5BA7D59-D879-4E05-8DFA-A7C3E68DBEF1}" type="datetimeFigureOut">
              <a:rPr lang="es-MX" smtClean="0"/>
              <a:t>24/09/2026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9184" y="7206807"/>
            <a:ext cx="4665583" cy="413977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763165" y="7206807"/>
            <a:ext cx="3110389" cy="413977"/>
          </a:xfrm>
          <a:prstGeom prst="rect">
            <a:avLst/>
          </a:prstGeom>
        </p:spPr>
        <p:txBody>
          <a:bodyPr/>
          <a:lstStyle/>
          <a:p>
            <a:fld id="{186028DA-244F-499F-9A1E-265932E8FA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522665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950396" y="7206807"/>
            <a:ext cx="3110389" cy="413977"/>
          </a:xfrm>
          <a:prstGeom prst="rect">
            <a:avLst/>
          </a:prstGeom>
        </p:spPr>
        <p:txBody>
          <a:bodyPr/>
          <a:lstStyle/>
          <a:p>
            <a:fld id="{C5BA7D59-D879-4E05-8DFA-A7C3E68DBEF1}" type="datetimeFigureOut">
              <a:rPr lang="es-MX" smtClean="0"/>
              <a:t>24/09/2026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9184" y="7206807"/>
            <a:ext cx="4665583" cy="413977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763165" y="7206807"/>
            <a:ext cx="3110389" cy="413977"/>
          </a:xfrm>
          <a:prstGeom prst="rect">
            <a:avLst/>
          </a:prstGeom>
        </p:spPr>
        <p:txBody>
          <a:bodyPr/>
          <a:lstStyle/>
          <a:p>
            <a:fld id="{186028DA-244F-499F-9A1E-265932E8FA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7984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198" y="518372"/>
            <a:ext cx="4458583" cy="1814301"/>
          </a:xfrm>
        </p:spPr>
        <p:txBody>
          <a:bodyPr anchor="b"/>
          <a:lstStyle>
            <a:lvl1pPr>
              <a:defRPr sz="362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76979" y="1119539"/>
            <a:ext cx="6998375" cy="5525698"/>
          </a:xfrm>
        </p:spPr>
        <p:txBody>
          <a:bodyPr/>
          <a:lstStyle>
            <a:lvl1pPr>
              <a:defRPr sz="3628"/>
            </a:lvl1pPr>
            <a:lvl2pPr>
              <a:defRPr sz="3175"/>
            </a:lvl2pPr>
            <a:lvl3pPr>
              <a:defRPr sz="2721"/>
            </a:lvl3pPr>
            <a:lvl4pPr>
              <a:defRPr sz="2268"/>
            </a:lvl4pPr>
            <a:lvl5pPr>
              <a:defRPr sz="2268"/>
            </a:lvl5pPr>
            <a:lvl6pPr>
              <a:defRPr sz="2268"/>
            </a:lvl6pPr>
            <a:lvl7pPr>
              <a:defRPr sz="2268"/>
            </a:lvl7pPr>
            <a:lvl8pPr>
              <a:defRPr sz="2268"/>
            </a:lvl8pPr>
            <a:lvl9pPr>
              <a:defRPr sz="2268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2198" y="2332673"/>
            <a:ext cx="4458583" cy="4321564"/>
          </a:xfrm>
        </p:spPr>
        <p:txBody>
          <a:bodyPr/>
          <a:lstStyle>
            <a:lvl1pPr marL="0" indent="0">
              <a:buNone/>
              <a:defRPr sz="1814"/>
            </a:lvl1pPr>
            <a:lvl2pPr marL="518373" indent="0">
              <a:buNone/>
              <a:defRPr sz="1587"/>
            </a:lvl2pPr>
            <a:lvl3pPr marL="1036747" indent="0">
              <a:buNone/>
              <a:defRPr sz="1361"/>
            </a:lvl3pPr>
            <a:lvl4pPr marL="1555120" indent="0">
              <a:buNone/>
              <a:defRPr sz="1134"/>
            </a:lvl4pPr>
            <a:lvl5pPr marL="2073493" indent="0">
              <a:buNone/>
              <a:defRPr sz="1134"/>
            </a:lvl5pPr>
            <a:lvl6pPr marL="2591867" indent="0">
              <a:buNone/>
              <a:defRPr sz="1134"/>
            </a:lvl6pPr>
            <a:lvl7pPr marL="3110240" indent="0">
              <a:buNone/>
              <a:defRPr sz="1134"/>
            </a:lvl7pPr>
            <a:lvl8pPr marL="3628614" indent="0">
              <a:buNone/>
              <a:defRPr sz="1134"/>
            </a:lvl8pPr>
            <a:lvl9pPr marL="4146987" indent="0">
              <a:buNone/>
              <a:defRPr sz="113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50396" y="7206807"/>
            <a:ext cx="3110389" cy="413977"/>
          </a:xfrm>
          <a:prstGeom prst="rect">
            <a:avLst/>
          </a:prstGeom>
        </p:spPr>
        <p:txBody>
          <a:bodyPr/>
          <a:lstStyle/>
          <a:p>
            <a:fld id="{C5BA7D59-D879-4E05-8DFA-A7C3E68DBEF1}" type="datetimeFigureOut">
              <a:rPr lang="es-MX" smtClean="0"/>
              <a:t>24/09/2026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9184" y="7206807"/>
            <a:ext cx="4665583" cy="413977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763165" y="7206807"/>
            <a:ext cx="3110389" cy="413977"/>
          </a:xfrm>
          <a:prstGeom prst="rect">
            <a:avLst/>
          </a:prstGeom>
        </p:spPr>
        <p:txBody>
          <a:bodyPr/>
          <a:lstStyle/>
          <a:p>
            <a:fld id="{186028DA-244F-499F-9A1E-265932E8FA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21865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198" y="518372"/>
            <a:ext cx="4458583" cy="1814301"/>
          </a:xfrm>
        </p:spPr>
        <p:txBody>
          <a:bodyPr anchor="b"/>
          <a:lstStyle>
            <a:lvl1pPr>
              <a:defRPr sz="362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76979" y="1119539"/>
            <a:ext cx="6998375" cy="5525698"/>
          </a:xfrm>
        </p:spPr>
        <p:txBody>
          <a:bodyPr anchor="t"/>
          <a:lstStyle>
            <a:lvl1pPr marL="0" indent="0">
              <a:buNone/>
              <a:defRPr sz="3628"/>
            </a:lvl1pPr>
            <a:lvl2pPr marL="518373" indent="0">
              <a:buNone/>
              <a:defRPr sz="3175"/>
            </a:lvl2pPr>
            <a:lvl3pPr marL="1036747" indent="0">
              <a:buNone/>
              <a:defRPr sz="2721"/>
            </a:lvl3pPr>
            <a:lvl4pPr marL="1555120" indent="0">
              <a:buNone/>
              <a:defRPr sz="2268"/>
            </a:lvl4pPr>
            <a:lvl5pPr marL="2073493" indent="0">
              <a:buNone/>
              <a:defRPr sz="2268"/>
            </a:lvl5pPr>
            <a:lvl6pPr marL="2591867" indent="0">
              <a:buNone/>
              <a:defRPr sz="2268"/>
            </a:lvl6pPr>
            <a:lvl7pPr marL="3110240" indent="0">
              <a:buNone/>
              <a:defRPr sz="2268"/>
            </a:lvl7pPr>
            <a:lvl8pPr marL="3628614" indent="0">
              <a:buNone/>
              <a:defRPr sz="2268"/>
            </a:lvl8pPr>
            <a:lvl9pPr marL="4146987" indent="0">
              <a:buNone/>
              <a:defRPr sz="2268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2198" y="2332673"/>
            <a:ext cx="4458583" cy="4321564"/>
          </a:xfrm>
        </p:spPr>
        <p:txBody>
          <a:bodyPr/>
          <a:lstStyle>
            <a:lvl1pPr marL="0" indent="0">
              <a:buNone/>
              <a:defRPr sz="1814"/>
            </a:lvl1pPr>
            <a:lvl2pPr marL="518373" indent="0">
              <a:buNone/>
              <a:defRPr sz="1587"/>
            </a:lvl2pPr>
            <a:lvl3pPr marL="1036747" indent="0">
              <a:buNone/>
              <a:defRPr sz="1361"/>
            </a:lvl3pPr>
            <a:lvl4pPr marL="1555120" indent="0">
              <a:buNone/>
              <a:defRPr sz="1134"/>
            </a:lvl4pPr>
            <a:lvl5pPr marL="2073493" indent="0">
              <a:buNone/>
              <a:defRPr sz="1134"/>
            </a:lvl5pPr>
            <a:lvl6pPr marL="2591867" indent="0">
              <a:buNone/>
              <a:defRPr sz="1134"/>
            </a:lvl6pPr>
            <a:lvl7pPr marL="3110240" indent="0">
              <a:buNone/>
              <a:defRPr sz="1134"/>
            </a:lvl7pPr>
            <a:lvl8pPr marL="3628614" indent="0">
              <a:buNone/>
              <a:defRPr sz="1134"/>
            </a:lvl8pPr>
            <a:lvl9pPr marL="4146987" indent="0">
              <a:buNone/>
              <a:defRPr sz="113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50396" y="7206807"/>
            <a:ext cx="3110389" cy="413977"/>
          </a:xfrm>
          <a:prstGeom prst="rect">
            <a:avLst/>
          </a:prstGeom>
        </p:spPr>
        <p:txBody>
          <a:bodyPr/>
          <a:lstStyle/>
          <a:p>
            <a:fld id="{C5BA7D59-D879-4E05-8DFA-A7C3E68DBEF1}" type="datetimeFigureOut">
              <a:rPr lang="es-MX" smtClean="0"/>
              <a:t>24/09/2026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9184" y="7206807"/>
            <a:ext cx="4665583" cy="413977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763165" y="7206807"/>
            <a:ext cx="3110389" cy="413977"/>
          </a:xfrm>
          <a:prstGeom prst="rect">
            <a:avLst/>
          </a:prstGeom>
        </p:spPr>
        <p:txBody>
          <a:bodyPr/>
          <a:lstStyle/>
          <a:p>
            <a:fld id="{186028DA-244F-499F-9A1E-265932E8FA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29618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50396" y="7206807"/>
            <a:ext cx="3110389" cy="413977"/>
          </a:xfrm>
          <a:prstGeom prst="rect">
            <a:avLst/>
          </a:prstGeom>
        </p:spPr>
        <p:txBody>
          <a:bodyPr/>
          <a:lstStyle/>
          <a:p>
            <a:fld id="{C5BA7D59-D879-4E05-8DFA-A7C3E68DBEF1}" type="datetimeFigureOut">
              <a:rPr lang="es-MX" smtClean="0"/>
              <a:t>24/09/2026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9184" y="7206807"/>
            <a:ext cx="4665583" cy="413977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763165" y="7206807"/>
            <a:ext cx="3110389" cy="413977"/>
          </a:xfrm>
          <a:prstGeom prst="rect">
            <a:avLst/>
          </a:prstGeom>
        </p:spPr>
        <p:txBody>
          <a:bodyPr/>
          <a:lstStyle/>
          <a:p>
            <a:fld id="{186028DA-244F-499F-9A1E-265932E8FA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878422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92764" y="413978"/>
            <a:ext cx="2980789" cy="658944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50397" y="413978"/>
            <a:ext cx="8769568" cy="658944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50396" y="7206807"/>
            <a:ext cx="3110389" cy="413977"/>
          </a:xfrm>
          <a:prstGeom prst="rect">
            <a:avLst/>
          </a:prstGeom>
        </p:spPr>
        <p:txBody>
          <a:bodyPr/>
          <a:lstStyle/>
          <a:p>
            <a:fld id="{C5BA7D59-D879-4E05-8DFA-A7C3E68DBEF1}" type="datetimeFigureOut">
              <a:rPr lang="es-MX" smtClean="0"/>
              <a:t>24/09/2026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9184" y="7206807"/>
            <a:ext cx="4665583" cy="413977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763165" y="7206807"/>
            <a:ext cx="3110389" cy="413977"/>
          </a:xfrm>
          <a:prstGeom prst="rect">
            <a:avLst/>
          </a:prstGeom>
        </p:spPr>
        <p:txBody>
          <a:bodyPr/>
          <a:lstStyle/>
          <a:p>
            <a:fld id="{186028DA-244F-499F-9A1E-265932E8FA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0882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microsoft.com/office/2007/relationships/hdphoto" Target="../media/hdphoto2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.png"/><Relationship Id="rId18" Type="http://schemas.openxmlformats.org/officeDocument/2006/relationships/image" Target="../media/image7.png"/><Relationship Id="rId26" Type="http://schemas.openxmlformats.org/officeDocument/2006/relationships/image" Target="../media/image15.png"/><Relationship Id="rId3" Type="http://schemas.openxmlformats.org/officeDocument/2006/relationships/slideLayout" Target="../slideLayouts/slideLayout4.xml"/><Relationship Id="rId21" Type="http://schemas.openxmlformats.org/officeDocument/2006/relationships/image" Target="../media/image10.png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3.png"/><Relationship Id="rId17" Type="http://schemas.openxmlformats.org/officeDocument/2006/relationships/image" Target="../media/image2.png"/><Relationship Id="rId25" Type="http://schemas.openxmlformats.org/officeDocument/2006/relationships/image" Target="../media/image14.png"/><Relationship Id="rId33" Type="http://schemas.microsoft.com/office/2007/relationships/hdphoto" Target="../media/hdphoto3.wdp"/><Relationship Id="rId2" Type="http://schemas.openxmlformats.org/officeDocument/2006/relationships/slideLayout" Target="../slideLayouts/slideLayout3.xml"/><Relationship Id="rId16" Type="http://schemas.microsoft.com/office/2007/relationships/hdphoto" Target="../media/hdphoto1.wdp"/><Relationship Id="rId20" Type="http://schemas.openxmlformats.org/officeDocument/2006/relationships/image" Target="../media/image9.png"/><Relationship Id="rId29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theme" Target="../theme/theme2.xml"/><Relationship Id="rId24" Type="http://schemas.openxmlformats.org/officeDocument/2006/relationships/image" Target="../media/image13.png"/><Relationship Id="rId32" Type="http://schemas.openxmlformats.org/officeDocument/2006/relationships/image" Target="../media/image21.png"/><Relationship Id="rId5" Type="http://schemas.openxmlformats.org/officeDocument/2006/relationships/slideLayout" Target="../slideLayouts/slideLayout6.xml"/><Relationship Id="rId15" Type="http://schemas.openxmlformats.org/officeDocument/2006/relationships/image" Target="../media/image1.png"/><Relationship Id="rId23" Type="http://schemas.openxmlformats.org/officeDocument/2006/relationships/image" Target="../media/image12.png"/><Relationship Id="rId28" Type="http://schemas.openxmlformats.org/officeDocument/2006/relationships/image" Target="../media/image17.png"/><Relationship Id="rId10" Type="http://schemas.openxmlformats.org/officeDocument/2006/relationships/slideLayout" Target="../slideLayouts/slideLayout11.xml"/><Relationship Id="rId19" Type="http://schemas.openxmlformats.org/officeDocument/2006/relationships/image" Target="../media/image8.png"/><Relationship Id="rId31" Type="http://schemas.openxmlformats.org/officeDocument/2006/relationships/image" Target="../media/image20.png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image" Target="../media/image5.png"/><Relationship Id="rId22" Type="http://schemas.openxmlformats.org/officeDocument/2006/relationships/image" Target="../media/image11.png"/><Relationship Id="rId27" Type="http://schemas.openxmlformats.org/officeDocument/2006/relationships/image" Target="../media/image16.png"/><Relationship Id="rId30" Type="http://schemas.openxmlformats.org/officeDocument/2006/relationships/image" Target="../media/image19.png"/><Relationship Id="rId8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.png"/><Relationship Id="rId18" Type="http://schemas.openxmlformats.org/officeDocument/2006/relationships/image" Target="../media/image2.png"/><Relationship Id="rId26" Type="http://schemas.openxmlformats.org/officeDocument/2006/relationships/image" Target="../media/image14.png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9.png"/><Relationship Id="rId34" Type="http://schemas.microsoft.com/office/2007/relationships/hdphoto" Target="../media/hdphoto3.wdp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3.xml"/><Relationship Id="rId17" Type="http://schemas.microsoft.com/office/2007/relationships/hdphoto" Target="../media/hdphoto1.wdp"/><Relationship Id="rId25" Type="http://schemas.openxmlformats.org/officeDocument/2006/relationships/image" Target="../media/image13.png"/><Relationship Id="rId33" Type="http://schemas.openxmlformats.org/officeDocument/2006/relationships/image" Target="../media/image21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png"/><Relationship Id="rId20" Type="http://schemas.openxmlformats.org/officeDocument/2006/relationships/image" Target="../media/image8.png"/><Relationship Id="rId29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image" Target="../media/image12.png"/><Relationship Id="rId32" Type="http://schemas.openxmlformats.org/officeDocument/2006/relationships/image" Target="../media/image20.png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5.png"/><Relationship Id="rId23" Type="http://schemas.openxmlformats.org/officeDocument/2006/relationships/image" Target="../media/image11.png"/><Relationship Id="rId28" Type="http://schemas.openxmlformats.org/officeDocument/2006/relationships/image" Target="../media/image16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7.png"/><Relationship Id="rId31" Type="http://schemas.openxmlformats.org/officeDocument/2006/relationships/image" Target="../media/image19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png"/><Relationship Id="rId22" Type="http://schemas.openxmlformats.org/officeDocument/2006/relationships/image" Target="../media/image10.png"/><Relationship Id="rId27" Type="http://schemas.openxmlformats.org/officeDocument/2006/relationships/image" Target="../media/image15.png"/><Relationship Id="rId30" Type="http://schemas.openxmlformats.org/officeDocument/2006/relationships/image" Target="../media/image18.png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2">
            <a:extLst>
              <a:ext uri="{FF2B5EF4-FFF2-40B4-BE49-F238E27FC236}">
                <a16:creationId xmlns:a16="http://schemas.microsoft.com/office/drawing/2014/main" id="{944908EF-4368-5502-3A3A-30FE7A6E0AFD}"/>
              </a:ext>
            </a:extLst>
          </p:cNvPr>
          <p:cNvSpPr/>
          <p:nvPr userDrawn="1"/>
        </p:nvSpPr>
        <p:spPr>
          <a:xfrm>
            <a:off x="0" y="5509563"/>
            <a:ext cx="2635596" cy="2271178"/>
          </a:xfrm>
          <a:custGeom>
            <a:avLst/>
            <a:gdLst/>
            <a:ahLst/>
            <a:cxnLst/>
            <a:rect l="l" t="t" r="r" b="b"/>
            <a:pathLst>
              <a:path w="4086025" h="3404653">
                <a:moveTo>
                  <a:pt x="0" y="0"/>
                </a:moveTo>
                <a:lnTo>
                  <a:pt x="4086025" y="0"/>
                </a:lnTo>
                <a:lnTo>
                  <a:pt x="4086025" y="3404652"/>
                </a:lnTo>
                <a:lnTo>
                  <a:pt x="0" y="34046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tretch>
              <a:fillRect l="-15044" t="-15352" b="-15352"/>
            </a:stretch>
          </a:blipFill>
        </p:spPr>
        <p:txBody>
          <a:bodyPr/>
          <a:lstStyle/>
          <a:p>
            <a:endParaRPr lang="es-MX" sz="1852" dirty="0"/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110C928D-9C7B-5CED-048F-01D0772464B3}"/>
              </a:ext>
            </a:extLst>
          </p:cNvPr>
          <p:cNvSpPr/>
          <p:nvPr userDrawn="1"/>
        </p:nvSpPr>
        <p:spPr>
          <a:xfrm rot="-10800000">
            <a:off x="10950803" y="0"/>
            <a:ext cx="2873149" cy="2582904"/>
          </a:xfrm>
          <a:custGeom>
            <a:avLst/>
            <a:gdLst/>
            <a:ahLst/>
            <a:cxnLst/>
            <a:rect l="l" t="t" r="r" b="b"/>
            <a:pathLst>
              <a:path w="3360068" h="3180865">
                <a:moveTo>
                  <a:pt x="0" y="0"/>
                </a:moveTo>
                <a:lnTo>
                  <a:pt x="3360068" y="0"/>
                </a:lnTo>
                <a:lnTo>
                  <a:pt x="3360068" y="3180865"/>
                </a:lnTo>
                <a:lnTo>
                  <a:pt x="0" y="318086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MX" sz="1852" dirty="0"/>
          </a:p>
        </p:txBody>
      </p:sp>
      <p:sp>
        <p:nvSpPr>
          <p:cNvPr id="12" name="Freeform 4">
            <a:extLst>
              <a:ext uri="{FF2B5EF4-FFF2-40B4-BE49-F238E27FC236}">
                <a16:creationId xmlns:a16="http://schemas.microsoft.com/office/drawing/2014/main" id="{19589A23-1B27-A182-7E84-8457F4FC7E59}"/>
              </a:ext>
            </a:extLst>
          </p:cNvPr>
          <p:cNvSpPr/>
          <p:nvPr userDrawn="1"/>
        </p:nvSpPr>
        <p:spPr>
          <a:xfrm>
            <a:off x="1877933" y="1503855"/>
            <a:ext cx="2280780" cy="174135"/>
          </a:xfrm>
          <a:custGeom>
            <a:avLst/>
            <a:gdLst/>
            <a:ahLst/>
            <a:cxnLst/>
            <a:rect l="l" t="t" r="r" b="b"/>
            <a:pathLst>
              <a:path w="1764278" h="169229">
                <a:moveTo>
                  <a:pt x="0" y="0"/>
                </a:moveTo>
                <a:lnTo>
                  <a:pt x="1764278" y="0"/>
                </a:lnTo>
                <a:lnTo>
                  <a:pt x="1764278" y="169229"/>
                </a:lnTo>
                <a:lnTo>
                  <a:pt x="0" y="16922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0404" r="-278380" b="-10404"/>
            </a:stretch>
          </a:blipFill>
        </p:spPr>
        <p:txBody>
          <a:bodyPr/>
          <a:lstStyle/>
          <a:p>
            <a:endParaRPr lang="es-MX" sz="1852"/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4093B1FD-8C26-5993-4FE9-0BCB103E9031}"/>
              </a:ext>
            </a:extLst>
          </p:cNvPr>
          <p:cNvSpPr/>
          <p:nvPr userDrawn="1"/>
        </p:nvSpPr>
        <p:spPr>
          <a:xfrm rot="-10800000">
            <a:off x="8737447" y="1503855"/>
            <a:ext cx="2280780" cy="163611"/>
          </a:xfrm>
          <a:custGeom>
            <a:avLst/>
            <a:gdLst/>
            <a:ahLst/>
            <a:cxnLst/>
            <a:rect l="l" t="t" r="r" b="b"/>
            <a:pathLst>
              <a:path w="1764278" h="159001">
                <a:moveTo>
                  <a:pt x="0" y="0"/>
                </a:moveTo>
                <a:lnTo>
                  <a:pt x="1764279" y="0"/>
                </a:lnTo>
                <a:lnTo>
                  <a:pt x="1764279" y="159001"/>
                </a:lnTo>
                <a:lnTo>
                  <a:pt x="0" y="1590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1073" r="-278380" b="-17506"/>
            </a:stretch>
          </a:blipFill>
        </p:spPr>
        <p:txBody>
          <a:bodyPr/>
          <a:lstStyle/>
          <a:p>
            <a:endParaRPr lang="es-MX" sz="1852"/>
          </a:p>
        </p:txBody>
      </p:sp>
      <p:sp>
        <p:nvSpPr>
          <p:cNvPr id="18" name="Freeform 9">
            <a:extLst>
              <a:ext uri="{FF2B5EF4-FFF2-40B4-BE49-F238E27FC236}">
                <a16:creationId xmlns:a16="http://schemas.microsoft.com/office/drawing/2014/main" id="{917790FB-05AB-8AA9-0532-2414DC4F899A}"/>
              </a:ext>
            </a:extLst>
          </p:cNvPr>
          <p:cNvSpPr>
            <a:spLocks noChangeAspect="1"/>
          </p:cNvSpPr>
          <p:nvPr userDrawn="1"/>
        </p:nvSpPr>
        <p:spPr>
          <a:xfrm>
            <a:off x="9264037" y="351989"/>
            <a:ext cx="1528347" cy="1044681"/>
          </a:xfrm>
          <a:custGeom>
            <a:avLst/>
            <a:gdLst/>
            <a:ahLst/>
            <a:cxnLst/>
            <a:rect l="l" t="t" r="r" b="b"/>
            <a:pathLst>
              <a:path w="1155599" h="992371">
                <a:moveTo>
                  <a:pt x="0" y="0"/>
                </a:moveTo>
                <a:lnTo>
                  <a:pt x="1155600" y="0"/>
                </a:lnTo>
                <a:lnTo>
                  <a:pt x="1155600" y="992371"/>
                </a:lnTo>
                <a:lnTo>
                  <a:pt x="0" y="99237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MX" sz="1852"/>
          </a:p>
        </p:txBody>
      </p:sp>
      <p:sp>
        <p:nvSpPr>
          <p:cNvPr id="26" name="TextBox 13">
            <a:extLst>
              <a:ext uri="{FF2B5EF4-FFF2-40B4-BE49-F238E27FC236}">
                <a16:creationId xmlns:a16="http://schemas.microsoft.com/office/drawing/2014/main" id="{F8C64AC0-FF16-5C1E-EBE4-1CB73E4EBA8F}"/>
              </a:ext>
            </a:extLst>
          </p:cNvPr>
          <p:cNvSpPr txBox="1"/>
          <p:nvPr userDrawn="1"/>
        </p:nvSpPr>
        <p:spPr>
          <a:xfrm>
            <a:off x="829174" y="1824436"/>
            <a:ext cx="11221717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s-MX" sz="2700" b="1" noProof="0" dirty="0">
                <a:solidFill>
                  <a:srgbClr val="00167A"/>
                </a:solidFill>
                <a:latin typeface="Leelawadee Bold"/>
                <a:ea typeface="Leelawadee Bold"/>
                <a:cs typeface="Leelawadee Bold"/>
                <a:sym typeface="Leelawadee Bold"/>
              </a:rPr>
              <a:t>XLI Congreso Nacional de la Sociedad Mexicana de Electroquímica</a:t>
            </a:r>
            <a:r>
              <a:rPr lang="es-MX" sz="2700" noProof="0" dirty="0">
                <a:solidFill>
                  <a:srgbClr val="00167A"/>
                </a:solidFill>
                <a:latin typeface="Leelawadee"/>
                <a:ea typeface="Leelawadee"/>
                <a:cs typeface="Leelawadee"/>
                <a:sym typeface="Leelawadee"/>
              </a:rPr>
              <a:t> y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s-MX" sz="2700" noProof="0" dirty="0">
                <a:solidFill>
                  <a:srgbClr val="00167A"/>
                </a:solidFill>
                <a:latin typeface="Leelawadee"/>
                <a:ea typeface="Leelawadee"/>
                <a:cs typeface="Leelawadee"/>
                <a:sym typeface="Leelawadee"/>
              </a:rPr>
              <a:t>9th Meeting </a:t>
            </a:r>
            <a:r>
              <a:rPr lang="es-MX" sz="2700" noProof="0" dirty="0" err="1">
                <a:solidFill>
                  <a:srgbClr val="00167A"/>
                </a:solidFill>
                <a:latin typeface="Leelawadee"/>
                <a:ea typeface="Leelawadee"/>
                <a:cs typeface="Leelawadee"/>
                <a:sym typeface="Leelawadee"/>
              </a:rPr>
              <a:t>of</a:t>
            </a:r>
            <a:r>
              <a:rPr lang="es-MX" sz="2700" noProof="0" dirty="0">
                <a:solidFill>
                  <a:srgbClr val="00167A"/>
                </a:solidFill>
                <a:latin typeface="Leelawadee"/>
                <a:ea typeface="Leelawadee"/>
                <a:cs typeface="Leelawadee"/>
                <a:sym typeface="Leelawadee"/>
              </a:rPr>
              <a:t> </a:t>
            </a:r>
            <a:r>
              <a:rPr lang="es-MX" sz="2700" noProof="0" dirty="0" err="1">
                <a:solidFill>
                  <a:srgbClr val="00167A"/>
                </a:solidFill>
                <a:latin typeface="Leelawadee"/>
                <a:ea typeface="Leelawadee"/>
                <a:cs typeface="Leelawadee"/>
                <a:sym typeface="Leelawadee"/>
              </a:rPr>
              <a:t>the</a:t>
            </a:r>
            <a:r>
              <a:rPr lang="es-MX" sz="2700" noProof="0" dirty="0">
                <a:solidFill>
                  <a:srgbClr val="00167A"/>
                </a:solidFill>
                <a:latin typeface="Leelawadee"/>
                <a:ea typeface="Leelawadee"/>
                <a:cs typeface="Leelawadee"/>
                <a:sym typeface="Leelawadee"/>
              </a:rPr>
              <a:t> Mexican Section </a:t>
            </a:r>
            <a:r>
              <a:rPr lang="es-MX" sz="2700" noProof="0" dirty="0" err="1">
                <a:solidFill>
                  <a:srgbClr val="00167A"/>
                </a:solidFill>
                <a:latin typeface="Leelawadee"/>
                <a:ea typeface="Leelawadee"/>
                <a:cs typeface="Leelawadee"/>
                <a:sym typeface="Leelawadee"/>
              </a:rPr>
              <a:t>of</a:t>
            </a:r>
            <a:r>
              <a:rPr lang="es-MX" sz="2700" noProof="0" dirty="0">
                <a:solidFill>
                  <a:srgbClr val="00167A"/>
                </a:solidFill>
                <a:latin typeface="Leelawadee"/>
                <a:ea typeface="Leelawadee"/>
                <a:cs typeface="Leelawadee"/>
                <a:sym typeface="Leelawadee"/>
              </a:rPr>
              <a:t> </a:t>
            </a:r>
            <a:r>
              <a:rPr lang="es-MX" sz="2700" noProof="0" dirty="0" err="1">
                <a:solidFill>
                  <a:srgbClr val="00167A"/>
                </a:solidFill>
                <a:latin typeface="Leelawadee"/>
                <a:ea typeface="Leelawadee"/>
                <a:cs typeface="Leelawadee"/>
                <a:sym typeface="Leelawadee"/>
              </a:rPr>
              <a:t>the</a:t>
            </a:r>
            <a:r>
              <a:rPr lang="es-MX" sz="2700" noProof="0" dirty="0">
                <a:solidFill>
                  <a:srgbClr val="00167A"/>
                </a:solidFill>
                <a:latin typeface="Leelawadee"/>
                <a:ea typeface="Leelawadee"/>
                <a:cs typeface="Leelawadee"/>
                <a:sym typeface="Leelawadee"/>
              </a:rPr>
              <a:t> </a:t>
            </a:r>
            <a:r>
              <a:rPr lang="es-MX" sz="2700" noProof="0" dirty="0" err="1">
                <a:solidFill>
                  <a:srgbClr val="00167A"/>
                </a:solidFill>
                <a:latin typeface="Leelawadee"/>
                <a:ea typeface="Leelawadee"/>
                <a:cs typeface="Leelawadee"/>
                <a:sym typeface="Leelawadee"/>
              </a:rPr>
              <a:t>Electrochemical</a:t>
            </a:r>
            <a:r>
              <a:rPr lang="es-MX" sz="2700" noProof="0" dirty="0">
                <a:solidFill>
                  <a:srgbClr val="00167A"/>
                </a:solidFill>
                <a:latin typeface="Leelawadee"/>
                <a:ea typeface="Leelawadee"/>
                <a:cs typeface="Leelawadee"/>
                <a:sym typeface="Leelawadee"/>
              </a:rPr>
              <a:t> </a:t>
            </a:r>
            <a:r>
              <a:rPr lang="es-MX" sz="2700" noProof="0" dirty="0" err="1">
                <a:solidFill>
                  <a:srgbClr val="00167A"/>
                </a:solidFill>
                <a:latin typeface="Leelawadee"/>
                <a:ea typeface="Leelawadee"/>
                <a:cs typeface="Leelawadee"/>
                <a:sym typeface="Leelawadee"/>
              </a:rPr>
              <a:t>Society</a:t>
            </a:r>
            <a:r>
              <a:rPr lang="es-MX" sz="2700" noProof="0" dirty="0">
                <a:solidFill>
                  <a:srgbClr val="00167A"/>
                </a:solidFill>
                <a:latin typeface="Leelawadee"/>
                <a:ea typeface="Leelawadee"/>
                <a:cs typeface="Leelawadee"/>
                <a:sym typeface="Leelawadee"/>
              </a:rPr>
              <a:t> </a:t>
            </a:r>
            <a:endParaRPr lang="es-MX" sz="2700" b="1" noProof="0" dirty="0">
              <a:solidFill>
                <a:srgbClr val="00167A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683B90D7-B331-1F94-9B5D-FB703515C3AB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756775" y="290914"/>
            <a:ext cx="2158164" cy="1226637"/>
          </a:xfrm>
          <a:prstGeom prst="rect">
            <a:avLst/>
          </a:prstGeom>
        </p:spPr>
      </p:pic>
      <p:sp>
        <p:nvSpPr>
          <p:cNvPr id="3" name="TextBox 13">
            <a:extLst>
              <a:ext uri="{FF2B5EF4-FFF2-40B4-BE49-F238E27FC236}">
                <a16:creationId xmlns:a16="http://schemas.microsoft.com/office/drawing/2014/main" id="{65CF5697-1940-3554-6DF6-19AAF43044B8}"/>
              </a:ext>
            </a:extLst>
          </p:cNvPr>
          <p:cNvSpPr txBox="1"/>
          <p:nvPr userDrawn="1"/>
        </p:nvSpPr>
        <p:spPr>
          <a:xfrm>
            <a:off x="2319046" y="7472725"/>
            <a:ext cx="7412330" cy="2250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23"/>
              </a:lnSpc>
              <a:spcBef>
                <a:spcPct val="0"/>
              </a:spcBef>
            </a:pPr>
            <a:r>
              <a:rPr lang="en-US" sz="1600" b="1" dirty="0">
                <a:solidFill>
                  <a:srgbClr val="00167A"/>
                </a:solidFill>
                <a:latin typeface="Leelawadee"/>
                <a:ea typeface="Leelawadee"/>
                <a:cs typeface="Leelawadee"/>
                <a:sym typeface="Leelawadee"/>
              </a:rPr>
              <a:t>Universidad </a:t>
            </a:r>
            <a:r>
              <a:rPr lang="en-US" sz="1600" b="1" dirty="0" err="1">
                <a:solidFill>
                  <a:srgbClr val="00167A"/>
                </a:solidFill>
                <a:latin typeface="Leelawadee"/>
                <a:ea typeface="Leelawadee"/>
                <a:cs typeface="Leelawadee"/>
                <a:sym typeface="Leelawadee"/>
              </a:rPr>
              <a:t>Veracruzana</a:t>
            </a:r>
            <a:r>
              <a:rPr lang="en-US" sz="1600" b="1" dirty="0">
                <a:solidFill>
                  <a:srgbClr val="00167A"/>
                </a:solidFill>
                <a:latin typeface="Leelawadee"/>
                <a:ea typeface="Leelawadee"/>
                <a:cs typeface="Leelawadee"/>
                <a:sym typeface="Leelawadee"/>
              </a:rPr>
              <a:t>, Xalapa, Veracruz, del 5 al 9 de </a:t>
            </a:r>
            <a:r>
              <a:rPr lang="en-US" sz="1600" b="1" dirty="0" err="1">
                <a:solidFill>
                  <a:srgbClr val="00167A"/>
                </a:solidFill>
                <a:latin typeface="Leelawadee"/>
                <a:ea typeface="Leelawadee"/>
                <a:cs typeface="Leelawadee"/>
                <a:sym typeface="Leelawadee"/>
              </a:rPr>
              <a:t>octubre</a:t>
            </a:r>
            <a:r>
              <a:rPr lang="en-US" sz="1600" b="1" dirty="0">
                <a:solidFill>
                  <a:srgbClr val="00167A"/>
                </a:solidFill>
                <a:latin typeface="Leelawadee"/>
                <a:ea typeface="Leelawadee"/>
                <a:cs typeface="Leelawadee"/>
                <a:sym typeface="Leelawadee"/>
              </a:rPr>
              <a:t> de 2026</a:t>
            </a:r>
            <a:endParaRPr lang="en-US" sz="1800" b="1" dirty="0">
              <a:solidFill>
                <a:srgbClr val="00167A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76B1AE0-4A52-74A7-1A66-A59B9CCAB0A6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brightnessContrast bright="3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495" y="206538"/>
            <a:ext cx="2158164" cy="141798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ctr" defTabSz="940936" rtl="0" eaLnBrk="1" latinLnBrk="0" hangingPunct="1">
        <a:spcBef>
          <a:spcPct val="0"/>
        </a:spcBef>
        <a:buNone/>
        <a:defRPr sz="452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2851" indent="-352851" algn="l" defTabSz="940936" rtl="0" eaLnBrk="1" latinLnBrk="0" hangingPunct="1">
        <a:spcBef>
          <a:spcPct val="20000"/>
        </a:spcBef>
        <a:buFont typeface="Arial" pitchFamily="34" charset="0"/>
        <a:buChar char="•"/>
        <a:defRPr sz="3293" kern="1200">
          <a:solidFill>
            <a:schemeClr val="tx1"/>
          </a:solidFill>
          <a:latin typeface="+mn-lt"/>
          <a:ea typeface="+mn-ea"/>
          <a:cs typeface="+mn-cs"/>
        </a:defRPr>
      </a:lvl1pPr>
      <a:lvl2pPr marL="764511" indent="-294043" algn="l" defTabSz="940936" rtl="0" eaLnBrk="1" latinLnBrk="0" hangingPunct="1">
        <a:spcBef>
          <a:spcPct val="20000"/>
        </a:spcBef>
        <a:buFont typeface="Arial" pitchFamily="34" charset="0"/>
        <a:buChar char="–"/>
        <a:defRPr sz="2881" kern="1200">
          <a:solidFill>
            <a:schemeClr val="tx1"/>
          </a:solidFill>
          <a:latin typeface="+mn-lt"/>
          <a:ea typeface="+mn-ea"/>
          <a:cs typeface="+mn-cs"/>
        </a:defRPr>
      </a:lvl2pPr>
      <a:lvl3pPr marL="1176170" indent="-235234" algn="l" defTabSz="940936" rtl="0" eaLnBrk="1" latinLnBrk="0" hangingPunct="1">
        <a:spcBef>
          <a:spcPct val="20000"/>
        </a:spcBef>
        <a:buFont typeface="Arial" pitchFamily="34" charset="0"/>
        <a:buChar char="•"/>
        <a:defRPr sz="2470" kern="1200">
          <a:solidFill>
            <a:schemeClr val="tx1"/>
          </a:solidFill>
          <a:latin typeface="+mn-lt"/>
          <a:ea typeface="+mn-ea"/>
          <a:cs typeface="+mn-cs"/>
        </a:defRPr>
      </a:lvl3pPr>
      <a:lvl4pPr marL="1646638" indent="-235234" algn="l" defTabSz="940936" rtl="0" eaLnBrk="1" latinLnBrk="0" hangingPunct="1">
        <a:spcBef>
          <a:spcPct val="20000"/>
        </a:spcBef>
        <a:buFont typeface="Arial" pitchFamily="34" charset="0"/>
        <a:buChar char="–"/>
        <a:defRPr sz="2058" kern="1200">
          <a:solidFill>
            <a:schemeClr val="tx1"/>
          </a:solidFill>
          <a:latin typeface="+mn-lt"/>
          <a:ea typeface="+mn-ea"/>
          <a:cs typeface="+mn-cs"/>
        </a:defRPr>
      </a:lvl4pPr>
      <a:lvl5pPr marL="2117107" indent="-235234" algn="l" defTabSz="940936" rtl="0" eaLnBrk="1" latinLnBrk="0" hangingPunct="1">
        <a:spcBef>
          <a:spcPct val="20000"/>
        </a:spcBef>
        <a:buFont typeface="Arial" pitchFamily="34" charset="0"/>
        <a:buChar char="»"/>
        <a:defRPr sz="2058" kern="1200">
          <a:solidFill>
            <a:schemeClr val="tx1"/>
          </a:solidFill>
          <a:latin typeface="+mn-lt"/>
          <a:ea typeface="+mn-ea"/>
          <a:cs typeface="+mn-cs"/>
        </a:defRPr>
      </a:lvl5pPr>
      <a:lvl6pPr marL="2587574" indent="-235234" algn="l" defTabSz="940936" rtl="0" eaLnBrk="1" latinLnBrk="0" hangingPunct="1">
        <a:spcBef>
          <a:spcPct val="20000"/>
        </a:spcBef>
        <a:buFont typeface="Arial" pitchFamily="34" charset="0"/>
        <a:buChar char="•"/>
        <a:defRPr sz="2058" kern="1200">
          <a:solidFill>
            <a:schemeClr val="tx1"/>
          </a:solidFill>
          <a:latin typeface="+mn-lt"/>
          <a:ea typeface="+mn-ea"/>
          <a:cs typeface="+mn-cs"/>
        </a:defRPr>
      </a:lvl6pPr>
      <a:lvl7pPr marL="3058042" indent="-235234" algn="l" defTabSz="940936" rtl="0" eaLnBrk="1" latinLnBrk="0" hangingPunct="1">
        <a:spcBef>
          <a:spcPct val="20000"/>
        </a:spcBef>
        <a:buFont typeface="Arial" pitchFamily="34" charset="0"/>
        <a:buChar char="•"/>
        <a:defRPr sz="2058" kern="1200">
          <a:solidFill>
            <a:schemeClr val="tx1"/>
          </a:solidFill>
          <a:latin typeface="+mn-lt"/>
          <a:ea typeface="+mn-ea"/>
          <a:cs typeface="+mn-cs"/>
        </a:defRPr>
      </a:lvl7pPr>
      <a:lvl8pPr marL="3528510" indent="-235234" algn="l" defTabSz="940936" rtl="0" eaLnBrk="1" latinLnBrk="0" hangingPunct="1">
        <a:spcBef>
          <a:spcPct val="20000"/>
        </a:spcBef>
        <a:buFont typeface="Arial" pitchFamily="34" charset="0"/>
        <a:buChar char="•"/>
        <a:defRPr sz="2058" kern="1200">
          <a:solidFill>
            <a:schemeClr val="tx1"/>
          </a:solidFill>
          <a:latin typeface="+mn-lt"/>
          <a:ea typeface="+mn-ea"/>
          <a:cs typeface="+mn-cs"/>
        </a:defRPr>
      </a:lvl8pPr>
      <a:lvl9pPr marL="3998978" indent="-235234" algn="l" defTabSz="940936" rtl="0" eaLnBrk="1" latinLnBrk="0" hangingPunct="1">
        <a:spcBef>
          <a:spcPct val="20000"/>
        </a:spcBef>
        <a:buFont typeface="Arial" pitchFamily="34" charset="0"/>
        <a:buChar char="•"/>
        <a:defRPr sz="20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40936" rtl="0" eaLnBrk="1" latinLnBrk="0" hangingPunct="1">
        <a:defRPr sz="1852" kern="1200">
          <a:solidFill>
            <a:schemeClr val="tx1"/>
          </a:solidFill>
          <a:latin typeface="+mn-lt"/>
          <a:ea typeface="+mn-ea"/>
          <a:cs typeface="+mn-cs"/>
        </a:defRPr>
      </a:lvl1pPr>
      <a:lvl2pPr marL="470468" algn="l" defTabSz="940936" rtl="0" eaLnBrk="1" latinLnBrk="0" hangingPunct="1">
        <a:defRPr sz="1852" kern="1200">
          <a:solidFill>
            <a:schemeClr val="tx1"/>
          </a:solidFill>
          <a:latin typeface="+mn-lt"/>
          <a:ea typeface="+mn-ea"/>
          <a:cs typeface="+mn-cs"/>
        </a:defRPr>
      </a:lvl2pPr>
      <a:lvl3pPr marL="940936" algn="l" defTabSz="940936" rtl="0" eaLnBrk="1" latinLnBrk="0" hangingPunct="1">
        <a:defRPr sz="1852" kern="1200">
          <a:solidFill>
            <a:schemeClr val="tx1"/>
          </a:solidFill>
          <a:latin typeface="+mn-lt"/>
          <a:ea typeface="+mn-ea"/>
          <a:cs typeface="+mn-cs"/>
        </a:defRPr>
      </a:lvl3pPr>
      <a:lvl4pPr marL="1411404" algn="l" defTabSz="940936" rtl="0" eaLnBrk="1" latinLnBrk="0" hangingPunct="1">
        <a:defRPr sz="1852" kern="1200">
          <a:solidFill>
            <a:schemeClr val="tx1"/>
          </a:solidFill>
          <a:latin typeface="+mn-lt"/>
          <a:ea typeface="+mn-ea"/>
          <a:cs typeface="+mn-cs"/>
        </a:defRPr>
      </a:lvl4pPr>
      <a:lvl5pPr marL="1881872" algn="l" defTabSz="940936" rtl="0" eaLnBrk="1" latinLnBrk="0" hangingPunct="1">
        <a:defRPr sz="1852" kern="1200">
          <a:solidFill>
            <a:schemeClr val="tx1"/>
          </a:solidFill>
          <a:latin typeface="+mn-lt"/>
          <a:ea typeface="+mn-ea"/>
          <a:cs typeface="+mn-cs"/>
        </a:defRPr>
      </a:lvl5pPr>
      <a:lvl6pPr marL="2352340" algn="l" defTabSz="940936" rtl="0" eaLnBrk="1" latinLnBrk="0" hangingPunct="1">
        <a:defRPr sz="1852" kern="1200">
          <a:solidFill>
            <a:schemeClr val="tx1"/>
          </a:solidFill>
          <a:latin typeface="+mn-lt"/>
          <a:ea typeface="+mn-ea"/>
          <a:cs typeface="+mn-cs"/>
        </a:defRPr>
      </a:lvl6pPr>
      <a:lvl7pPr marL="2822808" algn="l" defTabSz="940936" rtl="0" eaLnBrk="1" latinLnBrk="0" hangingPunct="1">
        <a:defRPr sz="1852" kern="1200">
          <a:solidFill>
            <a:schemeClr val="tx1"/>
          </a:solidFill>
          <a:latin typeface="+mn-lt"/>
          <a:ea typeface="+mn-ea"/>
          <a:cs typeface="+mn-cs"/>
        </a:defRPr>
      </a:lvl7pPr>
      <a:lvl8pPr marL="3293277" algn="l" defTabSz="940936" rtl="0" eaLnBrk="1" latinLnBrk="0" hangingPunct="1">
        <a:defRPr sz="1852" kern="1200">
          <a:solidFill>
            <a:schemeClr val="tx1"/>
          </a:solidFill>
          <a:latin typeface="+mn-lt"/>
          <a:ea typeface="+mn-ea"/>
          <a:cs typeface="+mn-cs"/>
        </a:defRPr>
      </a:lvl8pPr>
      <a:lvl9pPr marL="3763744" algn="l" defTabSz="940936" rtl="0" eaLnBrk="1" latinLnBrk="0" hangingPunct="1">
        <a:defRPr sz="185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8A02282-F43B-1C15-9043-407FFB465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176" y="2081215"/>
            <a:ext cx="12375351" cy="1501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0367DCA-52D6-E457-1CD5-5BF0997B74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9176" y="3659187"/>
            <a:ext cx="12375353" cy="33448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MX" dirty="0"/>
          </a:p>
        </p:txBody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0B2E7C81-DC80-7E43-03E8-A7963D6EDD7B}"/>
              </a:ext>
            </a:extLst>
          </p:cNvPr>
          <p:cNvSpPr/>
          <p:nvPr userDrawn="1"/>
        </p:nvSpPr>
        <p:spPr>
          <a:xfrm>
            <a:off x="1877933" y="1199055"/>
            <a:ext cx="2280780" cy="174135"/>
          </a:xfrm>
          <a:custGeom>
            <a:avLst/>
            <a:gdLst/>
            <a:ahLst/>
            <a:cxnLst/>
            <a:rect l="l" t="t" r="r" b="b"/>
            <a:pathLst>
              <a:path w="1764278" h="169229">
                <a:moveTo>
                  <a:pt x="0" y="0"/>
                </a:moveTo>
                <a:lnTo>
                  <a:pt x="1764278" y="0"/>
                </a:lnTo>
                <a:lnTo>
                  <a:pt x="1764278" y="169229"/>
                </a:lnTo>
                <a:lnTo>
                  <a:pt x="0" y="16922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10404" r="-278380" b="-10404"/>
            </a:stretch>
          </a:blipFill>
        </p:spPr>
        <p:txBody>
          <a:bodyPr/>
          <a:lstStyle/>
          <a:p>
            <a:endParaRPr lang="es-MX" sz="1852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DE471574-8508-2B03-FEB4-C11547AFB5E3}"/>
              </a:ext>
            </a:extLst>
          </p:cNvPr>
          <p:cNvSpPr/>
          <p:nvPr userDrawn="1"/>
        </p:nvSpPr>
        <p:spPr>
          <a:xfrm rot="-10800000">
            <a:off x="8737447" y="1199055"/>
            <a:ext cx="2280780" cy="163611"/>
          </a:xfrm>
          <a:custGeom>
            <a:avLst/>
            <a:gdLst/>
            <a:ahLst/>
            <a:cxnLst/>
            <a:rect l="l" t="t" r="r" b="b"/>
            <a:pathLst>
              <a:path w="1764278" h="159001">
                <a:moveTo>
                  <a:pt x="0" y="0"/>
                </a:moveTo>
                <a:lnTo>
                  <a:pt x="1764279" y="0"/>
                </a:lnTo>
                <a:lnTo>
                  <a:pt x="1764279" y="159001"/>
                </a:lnTo>
                <a:lnTo>
                  <a:pt x="0" y="15900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11073" r="-278380" b="-17506"/>
            </a:stretch>
          </a:blipFill>
        </p:spPr>
        <p:txBody>
          <a:bodyPr/>
          <a:lstStyle/>
          <a:p>
            <a:endParaRPr lang="es-MX" sz="1852"/>
          </a:p>
        </p:txBody>
      </p:sp>
      <p:sp>
        <p:nvSpPr>
          <p:cNvPr id="12" name="Freeform 9">
            <a:extLst>
              <a:ext uri="{FF2B5EF4-FFF2-40B4-BE49-F238E27FC236}">
                <a16:creationId xmlns:a16="http://schemas.microsoft.com/office/drawing/2014/main" id="{C2878CE1-A520-41B8-E8B4-29F3E4EB50E0}"/>
              </a:ext>
            </a:extLst>
          </p:cNvPr>
          <p:cNvSpPr>
            <a:spLocks noChangeAspect="1"/>
          </p:cNvSpPr>
          <p:nvPr userDrawn="1"/>
        </p:nvSpPr>
        <p:spPr>
          <a:xfrm>
            <a:off x="9264037" y="62665"/>
            <a:ext cx="1528347" cy="1044681"/>
          </a:xfrm>
          <a:custGeom>
            <a:avLst/>
            <a:gdLst/>
            <a:ahLst/>
            <a:cxnLst/>
            <a:rect l="l" t="t" r="r" b="b"/>
            <a:pathLst>
              <a:path w="1155599" h="992371">
                <a:moveTo>
                  <a:pt x="0" y="0"/>
                </a:moveTo>
                <a:lnTo>
                  <a:pt x="1155600" y="0"/>
                </a:lnTo>
                <a:lnTo>
                  <a:pt x="1155600" y="992371"/>
                </a:lnTo>
                <a:lnTo>
                  <a:pt x="0" y="99237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s-MX" sz="1852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2DBC6F7D-07B1-4498-0712-ACFF95F4D70D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756775" y="1590"/>
            <a:ext cx="2158164" cy="1226637"/>
          </a:xfrm>
          <a:prstGeom prst="rect">
            <a:avLst/>
          </a:prstGeom>
        </p:spPr>
      </p:pic>
      <p:sp>
        <p:nvSpPr>
          <p:cNvPr id="20" name="Freeform 2">
            <a:extLst>
              <a:ext uri="{FF2B5EF4-FFF2-40B4-BE49-F238E27FC236}">
                <a16:creationId xmlns:a16="http://schemas.microsoft.com/office/drawing/2014/main" id="{BB22CCB0-EB45-778D-F1C0-4759BC261909}"/>
              </a:ext>
            </a:extLst>
          </p:cNvPr>
          <p:cNvSpPr/>
          <p:nvPr userDrawn="1"/>
        </p:nvSpPr>
        <p:spPr>
          <a:xfrm>
            <a:off x="0" y="5509563"/>
            <a:ext cx="2635596" cy="2271178"/>
          </a:xfrm>
          <a:custGeom>
            <a:avLst/>
            <a:gdLst/>
            <a:ahLst/>
            <a:cxnLst/>
            <a:rect l="l" t="t" r="r" b="b"/>
            <a:pathLst>
              <a:path w="4086025" h="3404653">
                <a:moveTo>
                  <a:pt x="0" y="0"/>
                </a:moveTo>
                <a:lnTo>
                  <a:pt x="4086025" y="0"/>
                </a:lnTo>
                <a:lnTo>
                  <a:pt x="4086025" y="3404652"/>
                </a:lnTo>
                <a:lnTo>
                  <a:pt x="0" y="340465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tretch>
              <a:fillRect l="-15044" t="-15352" b="-15352"/>
            </a:stretch>
          </a:blipFill>
        </p:spPr>
        <p:txBody>
          <a:bodyPr/>
          <a:lstStyle/>
          <a:p>
            <a:endParaRPr lang="es-MX" sz="1852" dirty="0"/>
          </a:p>
        </p:txBody>
      </p:sp>
      <p:sp>
        <p:nvSpPr>
          <p:cNvPr id="22" name="Freeform 3">
            <a:extLst>
              <a:ext uri="{FF2B5EF4-FFF2-40B4-BE49-F238E27FC236}">
                <a16:creationId xmlns:a16="http://schemas.microsoft.com/office/drawing/2014/main" id="{2D72D487-F408-D2E9-C1AF-7A64B083C21F}"/>
              </a:ext>
            </a:extLst>
          </p:cNvPr>
          <p:cNvSpPr/>
          <p:nvPr userDrawn="1"/>
        </p:nvSpPr>
        <p:spPr>
          <a:xfrm rot="-10800000">
            <a:off x="10950803" y="0"/>
            <a:ext cx="2873149" cy="2582904"/>
          </a:xfrm>
          <a:custGeom>
            <a:avLst/>
            <a:gdLst/>
            <a:ahLst/>
            <a:cxnLst/>
            <a:rect l="l" t="t" r="r" b="b"/>
            <a:pathLst>
              <a:path w="3360068" h="3180865">
                <a:moveTo>
                  <a:pt x="0" y="0"/>
                </a:moveTo>
                <a:lnTo>
                  <a:pt x="3360068" y="0"/>
                </a:lnTo>
                <a:lnTo>
                  <a:pt x="3360068" y="3180865"/>
                </a:lnTo>
                <a:lnTo>
                  <a:pt x="0" y="318086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s-MX" sz="1852" dirty="0"/>
          </a:p>
        </p:txBody>
      </p:sp>
      <p:sp>
        <p:nvSpPr>
          <p:cNvPr id="24" name="TextBox 13">
            <a:extLst>
              <a:ext uri="{FF2B5EF4-FFF2-40B4-BE49-F238E27FC236}">
                <a16:creationId xmlns:a16="http://schemas.microsoft.com/office/drawing/2014/main" id="{1D25EC11-0761-E937-E1D2-C83998F367DB}"/>
              </a:ext>
            </a:extLst>
          </p:cNvPr>
          <p:cNvSpPr txBox="1"/>
          <p:nvPr userDrawn="1"/>
        </p:nvSpPr>
        <p:spPr>
          <a:xfrm>
            <a:off x="1425575" y="1423943"/>
            <a:ext cx="10654123" cy="2250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23"/>
              </a:lnSpc>
              <a:spcBef>
                <a:spcPct val="0"/>
              </a:spcBef>
            </a:pPr>
            <a:r>
              <a:rPr lang="en-US" sz="1600" b="1" dirty="0">
                <a:solidFill>
                  <a:srgbClr val="00167A"/>
                </a:solidFill>
                <a:latin typeface="Leelawadee"/>
                <a:ea typeface="Leelawadee"/>
                <a:cs typeface="Leelawadee"/>
                <a:sym typeface="Leelawadee"/>
              </a:rPr>
              <a:t>Universidad </a:t>
            </a:r>
            <a:r>
              <a:rPr lang="en-US" sz="1600" b="1" dirty="0" err="1">
                <a:solidFill>
                  <a:srgbClr val="00167A"/>
                </a:solidFill>
                <a:latin typeface="Leelawadee"/>
                <a:ea typeface="Leelawadee"/>
                <a:cs typeface="Leelawadee"/>
                <a:sym typeface="Leelawadee"/>
              </a:rPr>
              <a:t>Veracruzana</a:t>
            </a:r>
            <a:r>
              <a:rPr lang="en-US" sz="1600" b="1" dirty="0">
                <a:solidFill>
                  <a:srgbClr val="00167A"/>
                </a:solidFill>
                <a:latin typeface="Leelawadee"/>
                <a:ea typeface="Leelawadee"/>
                <a:cs typeface="Leelawadee"/>
                <a:sym typeface="Leelawadee"/>
              </a:rPr>
              <a:t>, Xalapa, Veracruz, del 5 al 9 de </a:t>
            </a:r>
            <a:r>
              <a:rPr lang="en-US" sz="1600" b="1" dirty="0" err="1">
                <a:solidFill>
                  <a:srgbClr val="00167A"/>
                </a:solidFill>
                <a:latin typeface="Leelawadee"/>
                <a:ea typeface="Leelawadee"/>
                <a:cs typeface="Leelawadee"/>
                <a:sym typeface="Leelawadee"/>
              </a:rPr>
              <a:t>octubre</a:t>
            </a:r>
            <a:r>
              <a:rPr lang="en-US" sz="1600" b="1" dirty="0">
                <a:solidFill>
                  <a:srgbClr val="00167A"/>
                </a:solidFill>
                <a:latin typeface="Leelawadee"/>
                <a:ea typeface="Leelawadee"/>
                <a:cs typeface="Leelawadee"/>
                <a:sym typeface="Leelawadee"/>
              </a:rPr>
              <a:t> de 2026</a:t>
            </a:r>
            <a:endParaRPr lang="en-US" sz="1800" b="1" dirty="0">
              <a:solidFill>
                <a:srgbClr val="00167A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9" name="Freeform 3">
            <a:extLst>
              <a:ext uri="{FF2B5EF4-FFF2-40B4-BE49-F238E27FC236}">
                <a16:creationId xmlns:a16="http://schemas.microsoft.com/office/drawing/2014/main" id="{2BDAF6FE-7CCF-0AF9-FB5A-2C1676912D1F}"/>
              </a:ext>
            </a:extLst>
          </p:cNvPr>
          <p:cNvSpPr>
            <a:spLocks noChangeAspect="1"/>
          </p:cNvSpPr>
          <p:nvPr userDrawn="1"/>
        </p:nvSpPr>
        <p:spPr>
          <a:xfrm>
            <a:off x="4855785" y="7206088"/>
            <a:ext cx="566488" cy="447460"/>
          </a:xfrm>
          <a:custGeom>
            <a:avLst/>
            <a:gdLst/>
            <a:ahLst/>
            <a:cxnLst/>
            <a:rect l="l" t="t" r="r" b="b"/>
            <a:pathLst>
              <a:path w="2265948" h="1789823">
                <a:moveTo>
                  <a:pt x="0" y="0"/>
                </a:moveTo>
                <a:lnTo>
                  <a:pt x="2265948" y="0"/>
                </a:lnTo>
                <a:lnTo>
                  <a:pt x="2265948" y="1789823"/>
                </a:lnTo>
                <a:lnTo>
                  <a:pt x="0" y="1789823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5054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3" name="Freeform 4">
            <a:extLst>
              <a:ext uri="{FF2B5EF4-FFF2-40B4-BE49-F238E27FC236}">
                <a16:creationId xmlns:a16="http://schemas.microsoft.com/office/drawing/2014/main" id="{6188612C-D14D-C878-5719-2E7A38548CFB}"/>
              </a:ext>
            </a:extLst>
          </p:cNvPr>
          <p:cNvSpPr>
            <a:spLocks noChangeAspect="1"/>
          </p:cNvSpPr>
          <p:nvPr userDrawn="1"/>
        </p:nvSpPr>
        <p:spPr>
          <a:xfrm>
            <a:off x="8533933" y="7404780"/>
            <a:ext cx="976111" cy="222002"/>
          </a:xfrm>
          <a:custGeom>
            <a:avLst/>
            <a:gdLst/>
            <a:ahLst/>
            <a:cxnLst/>
            <a:rect l="l" t="t" r="r" b="b"/>
            <a:pathLst>
              <a:path w="3904445" h="888002">
                <a:moveTo>
                  <a:pt x="0" y="0"/>
                </a:moveTo>
                <a:lnTo>
                  <a:pt x="3904445" y="0"/>
                </a:lnTo>
                <a:lnTo>
                  <a:pt x="3904445" y="888002"/>
                </a:lnTo>
                <a:lnTo>
                  <a:pt x="0" y="888002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es-MX" dirty="0"/>
          </a:p>
        </p:txBody>
      </p:sp>
      <p:sp>
        <p:nvSpPr>
          <p:cNvPr id="15" name="Freeform 5">
            <a:extLst>
              <a:ext uri="{FF2B5EF4-FFF2-40B4-BE49-F238E27FC236}">
                <a16:creationId xmlns:a16="http://schemas.microsoft.com/office/drawing/2014/main" id="{55E129ED-7873-EFD3-FC79-D1A87FF3389D}"/>
              </a:ext>
            </a:extLst>
          </p:cNvPr>
          <p:cNvSpPr>
            <a:spLocks noChangeAspect="1"/>
          </p:cNvSpPr>
          <p:nvPr userDrawn="1"/>
        </p:nvSpPr>
        <p:spPr>
          <a:xfrm>
            <a:off x="2202133" y="7336382"/>
            <a:ext cx="1072315" cy="347547"/>
          </a:xfrm>
          <a:custGeom>
            <a:avLst/>
            <a:gdLst/>
            <a:ahLst/>
            <a:cxnLst/>
            <a:rect l="l" t="t" r="r" b="b"/>
            <a:pathLst>
              <a:path w="4289259" h="1390195">
                <a:moveTo>
                  <a:pt x="0" y="0"/>
                </a:moveTo>
                <a:lnTo>
                  <a:pt x="4289259" y="0"/>
                </a:lnTo>
                <a:lnTo>
                  <a:pt x="4289259" y="1390194"/>
                </a:lnTo>
                <a:lnTo>
                  <a:pt x="0" y="1390194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314D5F99-CDD8-21D0-29E0-F8AA1390AC34}"/>
              </a:ext>
            </a:extLst>
          </p:cNvPr>
          <p:cNvSpPr>
            <a:spLocks noChangeAspect="1"/>
          </p:cNvSpPr>
          <p:nvPr userDrawn="1"/>
        </p:nvSpPr>
        <p:spPr>
          <a:xfrm>
            <a:off x="7903785" y="7379566"/>
            <a:ext cx="565916" cy="265700"/>
          </a:xfrm>
          <a:custGeom>
            <a:avLst/>
            <a:gdLst/>
            <a:ahLst/>
            <a:cxnLst/>
            <a:rect l="l" t="t" r="r" b="b"/>
            <a:pathLst>
              <a:path w="2490016" h="1169093">
                <a:moveTo>
                  <a:pt x="0" y="0"/>
                </a:moveTo>
                <a:lnTo>
                  <a:pt x="2490016" y="0"/>
                </a:lnTo>
                <a:lnTo>
                  <a:pt x="2490016" y="1169093"/>
                </a:lnTo>
                <a:lnTo>
                  <a:pt x="0" y="1169093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23" name="Freeform 7">
            <a:extLst>
              <a:ext uri="{FF2B5EF4-FFF2-40B4-BE49-F238E27FC236}">
                <a16:creationId xmlns:a16="http://schemas.microsoft.com/office/drawing/2014/main" id="{B56A8813-C8BF-2E70-F54C-7AE37048BE2F}"/>
              </a:ext>
            </a:extLst>
          </p:cNvPr>
          <p:cNvSpPr>
            <a:spLocks noChangeAspect="1"/>
          </p:cNvSpPr>
          <p:nvPr userDrawn="1"/>
        </p:nvSpPr>
        <p:spPr>
          <a:xfrm>
            <a:off x="10142417" y="7365518"/>
            <a:ext cx="1007581" cy="279748"/>
          </a:xfrm>
          <a:custGeom>
            <a:avLst/>
            <a:gdLst/>
            <a:ahLst/>
            <a:cxnLst/>
            <a:rect l="l" t="t" r="r" b="b"/>
            <a:pathLst>
              <a:path w="4030325" h="1118996">
                <a:moveTo>
                  <a:pt x="0" y="0"/>
                </a:moveTo>
                <a:lnTo>
                  <a:pt x="4030325" y="0"/>
                </a:lnTo>
                <a:lnTo>
                  <a:pt x="4030325" y="1118997"/>
                </a:lnTo>
                <a:lnTo>
                  <a:pt x="0" y="1118997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26" name="Freeform 10">
            <a:extLst>
              <a:ext uri="{FF2B5EF4-FFF2-40B4-BE49-F238E27FC236}">
                <a16:creationId xmlns:a16="http://schemas.microsoft.com/office/drawing/2014/main" id="{AB7A9CFB-BE1B-D10D-5623-EA84B3D36073}"/>
              </a:ext>
            </a:extLst>
          </p:cNvPr>
          <p:cNvSpPr>
            <a:spLocks noChangeAspect="1"/>
          </p:cNvSpPr>
          <p:nvPr userDrawn="1"/>
        </p:nvSpPr>
        <p:spPr>
          <a:xfrm>
            <a:off x="9503985" y="7338519"/>
            <a:ext cx="629435" cy="327036"/>
          </a:xfrm>
          <a:custGeom>
            <a:avLst/>
            <a:gdLst/>
            <a:ahLst/>
            <a:cxnLst/>
            <a:rect l="l" t="t" r="r" b="b"/>
            <a:pathLst>
              <a:path w="3046469" h="1582844">
                <a:moveTo>
                  <a:pt x="0" y="0"/>
                </a:moveTo>
                <a:lnTo>
                  <a:pt x="3046469" y="0"/>
                </a:lnTo>
                <a:lnTo>
                  <a:pt x="3046469" y="1582844"/>
                </a:lnTo>
                <a:lnTo>
                  <a:pt x="0" y="1582844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t="-47131" b="-45336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28" name="Freeform 11">
            <a:extLst>
              <a:ext uri="{FF2B5EF4-FFF2-40B4-BE49-F238E27FC236}">
                <a16:creationId xmlns:a16="http://schemas.microsoft.com/office/drawing/2014/main" id="{54D00B5E-6AE1-70DC-836F-456223AEF761}"/>
              </a:ext>
            </a:extLst>
          </p:cNvPr>
          <p:cNvSpPr>
            <a:spLocks noChangeAspect="1"/>
          </p:cNvSpPr>
          <p:nvPr userDrawn="1"/>
        </p:nvSpPr>
        <p:spPr>
          <a:xfrm>
            <a:off x="3335861" y="7283440"/>
            <a:ext cx="750614" cy="391667"/>
          </a:xfrm>
          <a:custGeom>
            <a:avLst/>
            <a:gdLst/>
            <a:ahLst/>
            <a:cxnLst/>
            <a:rect l="l" t="t" r="r" b="b"/>
            <a:pathLst>
              <a:path w="3002458" h="1566683">
                <a:moveTo>
                  <a:pt x="0" y="0"/>
                </a:moveTo>
                <a:lnTo>
                  <a:pt x="3002458" y="0"/>
                </a:lnTo>
                <a:lnTo>
                  <a:pt x="3002458" y="1566683"/>
                </a:lnTo>
                <a:lnTo>
                  <a:pt x="0" y="1566683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30" name="Freeform 12">
            <a:extLst>
              <a:ext uri="{FF2B5EF4-FFF2-40B4-BE49-F238E27FC236}">
                <a16:creationId xmlns:a16="http://schemas.microsoft.com/office/drawing/2014/main" id="{2314AAD3-622D-F246-A35F-AACDC2C0B924}"/>
              </a:ext>
            </a:extLst>
          </p:cNvPr>
          <p:cNvSpPr>
            <a:spLocks noChangeAspect="1"/>
          </p:cNvSpPr>
          <p:nvPr userDrawn="1"/>
        </p:nvSpPr>
        <p:spPr>
          <a:xfrm>
            <a:off x="5465385" y="7386594"/>
            <a:ext cx="751632" cy="229788"/>
          </a:xfrm>
          <a:custGeom>
            <a:avLst/>
            <a:gdLst/>
            <a:ahLst/>
            <a:cxnLst/>
            <a:rect l="l" t="t" r="r" b="b"/>
            <a:pathLst>
              <a:path w="3006518" h="919130">
                <a:moveTo>
                  <a:pt x="0" y="0"/>
                </a:moveTo>
                <a:lnTo>
                  <a:pt x="3006519" y="0"/>
                </a:lnTo>
                <a:lnTo>
                  <a:pt x="3006519" y="919129"/>
                </a:lnTo>
                <a:lnTo>
                  <a:pt x="0" y="919129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 l="-14568" t="-168280" r="-14796" b="-154878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32" name="Freeform 13">
            <a:extLst>
              <a:ext uri="{FF2B5EF4-FFF2-40B4-BE49-F238E27FC236}">
                <a16:creationId xmlns:a16="http://schemas.microsoft.com/office/drawing/2014/main" id="{E97FA2C7-D334-44F7-655A-A06A2AFA2E06}"/>
              </a:ext>
            </a:extLst>
          </p:cNvPr>
          <p:cNvSpPr>
            <a:spLocks noChangeAspect="1"/>
          </p:cNvSpPr>
          <p:nvPr userDrawn="1"/>
        </p:nvSpPr>
        <p:spPr>
          <a:xfrm>
            <a:off x="12598296" y="7371951"/>
            <a:ext cx="922531" cy="248838"/>
          </a:xfrm>
          <a:custGeom>
            <a:avLst/>
            <a:gdLst/>
            <a:ahLst/>
            <a:cxnLst/>
            <a:rect l="l" t="t" r="r" b="b"/>
            <a:pathLst>
              <a:path w="3690120" h="995383">
                <a:moveTo>
                  <a:pt x="0" y="0"/>
                </a:moveTo>
                <a:lnTo>
                  <a:pt x="3690120" y="0"/>
                </a:lnTo>
                <a:lnTo>
                  <a:pt x="3690120" y="995384"/>
                </a:lnTo>
                <a:lnTo>
                  <a:pt x="0" y="995384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 b="-8754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34" name="Freeform 14">
            <a:extLst>
              <a:ext uri="{FF2B5EF4-FFF2-40B4-BE49-F238E27FC236}">
                <a16:creationId xmlns:a16="http://schemas.microsoft.com/office/drawing/2014/main" id="{4BFB14E7-07E3-2A39-4F69-FA20AC6DD551}"/>
              </a:ext>
            </a:extLst>
          </p:cNvPr>
          <p:cNvSpPr>
            <a:spLocks noChangeAspect="1"/>
          </p:cNvSpPr>
          <p:nvPr userDrawn="1"/>
        </p:nvSpPr>
        <p:spPr>
          <a:xfrm>
            <a:off x="4093785" y="7366046"/>
            <a:ext cx="692766" cy="253988"/>
          </a:xfrm>
          <a:custGeom>
            <a:avLst/>
            <a:gdLst/>
            <a:ahLst/>
            <a:cxnLst/>
            <a:rect l="l" t="t" r="r" b="b"/>
            <a:pathLst>
              <a:path w="2771070" h="1015948">
                <a:moveTo>
                  <a:pt x="0" y="0"/>
                </a:moveTo>
                <a:lnTo>
                  <a:pt x="2771070" y="0"/>
                </a:lnTo>
                <a:lnTo>
                  <a:pt x="2771070" y="1015948"/>
                </a:lnTo>
                <a:lnTo>
                  <a:pt x="0" y="1015948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 l="-15669" t="-76637" r="-21613" b="-65584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36" name="Freeform 16">
            <a:extLst>
              <a:ext uri="{FF2B5EF4-FFF2-40B4-BE49-F238E27FC236}">
                <a16:creationId xmlns:a16="http://schemas.microsoft.com/office/drawing/2014/main" id="{DDD3E748-EEAF-A939-15F5-463A340C860C}"/>
              </a:ext>
            </a:extLst>
          </p:cNvPr>
          <p:cNvSpPr>
            <a:spLocks noChangeAspect="1"/>
          </p:cNvSpPr>
          <p:nvPr userDrawn="1"/>
        </p:nvSpPr>
        <p:spPr>
          <a:xfrm>
            <a:off x="11586771" y="7365756"/>
            <a:ext cx="972117" cy="258215"/>
          </a:xfrm>
          <a:custGeom>
            <a:avLst/>
            <a:gdLst/>
            <a:ahLst/>
            <a:cxnLst/>
            <a:rect l="l" t="t" r="r" b="b"/>
            <a:pathLst>
              <a:path w="4277314" h="1136162">
                <a:moveTo>
                  <a:pt x="0" y="0"/>
                </a:moveTo>
                <a:lnTo>
                  <a:pt x="4277314" y="0"/>
                </a:lnTo>
                <a:lnTo>
                  <a:pt x="4277314" y="1136161"/>
                </a:lnTo>
                <a:lnTo>
                  <a:pt x="0" y="1136161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38" name="Freeform 8">
            <a:extLst>
              <a:ext uri="{FF2B5EF4-FFF2-40B4-BE49-F238E27FC236}">
                <a16:creationId xmlns:a16="http://schemas.microsoft.com/office/drawing/2014/main" id="{092761B3-79E3-995E-D5E6-7022C302B438}"/>
              </a:ext>
            </a:extLst>
          </p:cNvPr>
          <p:cNvSpPr>
            <a:spLocks noChangeAspect="1"/>
          </p:cNvSpPr>
          <p:nvPr userDrawn="1"/>
        </p:nvSpPr>
        <p:spPr>
          <a:xfrm>
            <a:off x="7141785" y="7336178"/>
            <a:ext cx="692891" cy="319608"/>
          </a:xfrm>
          <a:custGeom>
            <a:avLst/>
            <a:gdLst/>
            <a:ahLst/>
            <a:cxnLst/>
            <a:rect l="l" t="t" r="r" b="b"/>
            <a:pathLst>
              <a:path w="2911463" h="1342947">
                <a:moveTo>
                  <a:pt x="0" y="0"/>
                </a:moveTo>
                <a:lnTo>
                  <a:pt x="2911463" y="0"/>
                </a:lnTo>
                <a:lnTo>
                  <a:pt x="2911463" y="1342947"/>
                </a:lnTo>
                <a:lnTo>
                  <a:pt x="0" y="1342947"/>
                </a:lnTo>
                <a:lnTo>
                  <a:pt x="0" y="0"/>
                </a:lnTo>
                <a:close/>
              </a:path>
            </a:pathLst>
          </a:custGeom>
          <a:blipFill>
            <a:blip r:embed="rId29"/>
            <a:stretch>
              <a:fillRect t="-60167" b="-56628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40" name="Freeform 9">
            <a:extLst>
              <a:ext uri="{FF2B5EF4-FFF2-40B4-BE49-F238E27FC236}">
                <a16:creationId xmlns:a16="http://schemas.microsoft.com/office/drawing/2014/main" id="{7CEA93F4-8CC4-4F96-779E-B59B18603C42}"/>
              </a:ext>
            </a:extLst>
          </p:cNvPr>
          <p:cNvSpPr>
            <a:spLocks noChangeAspect="1"/>
          </p:cNvSpPr>
          <p:nvPr userDrawn="1"/>
        </p:nvSpPr>
        <p:spPr>
          <a:xfrm>
            <a:off x="6227385" y="7382713"/>
            <a:ext cx="877348" cy="244795"/>
          </a:xfrm>
          <a:custGeom>
            <a:avLst/>
            <a:gdLst/>
            <a:ahLst/>
            <a:cxnLst/>
            <a:rect l="l" t="t" r="r" b="b"/>
            <a:pathLst>
              <a:path w="3686527" h="1028607">
                <a:moveTo>
                  <a:pt x="0" y="0"/>
                </a:moveTo>
                <a:lnTo>
                  <a:pt x="3686527" y="0"/>
                </a:lnTo>
                <a:lnTo>
                  <a:pt x="3686527" y="1028607"/>
                </a:lnTo>
                <a:lnTo>
                  <a:pt x="0" y="1028607"/>
                </a:lnTo>
                <a:lnTo>
                  <a:pt x="0" y="0"/>
                </a:lnTo>
                <a:close/>
              </a:path>
            </a:pathLst>
          </a:custGeom>
          <a:blipFill>
            <a:blip r:embed="rId30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42" name="Freeform 15">
            <a:extLst>
              <a:ext uri="{FF2B5EF4-FFF2-40B4-BE49-F238E27FC236}">
                <a16:creationId xmlns:a16="http://schemas.microsoft.com/office/drawing/2014/main" id="{CFA26DA8-5D27-2657-F573-3EEC604F3563}"/>
              </a:ext>
            </a:extLst>
          </p:cNvPr>
          <p:cNvSpPr>
            <a:spLocks noChangeAspect="1"/>
          </p:cNvSpPr>
          <p:nvPr userDrawn="1"/>
        </p:nvSpPr>
        <p:spPr>
          <a:xfrm>
            <a:off x="11148721" y="7278006"/>
            <a:ext cx="396583" cy="485961"/>
          </a:xfrm>
          <a:custGeom>
            <a:avLst/>
            <a:gdLst/>
            <a:ahLst/>
            <a:cxnLst/>
            <a:rect l="l" t="t" r="r" b="b"/>
            <a:pathLst>
              <a:path w="1440019" h="1764566">
                <a:moveTo>
                  <a:pt x="0" y="0"/>
                </a:moveTo>
                <a:lnTo>
                  <a:pt x="1440019" y="0"/>
                </a:lnTo>
                <a:lnTo>
                  <a:pt x="1440019" y="1764566"/>
                </a:lnTo>
                <a:lnTo>
                  <a:pt x="0" y="1764566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6206"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44" name="Imagen 43">
            <a:extLst>
              <a:ext uri="{FF2B5EF4-FFF2-40B4-BE49-F238E27FC236}">
                <a16:creationId xmlns:a16="http://schemas.microsoft.com/office/drawing/2014/main" id="{BBBE5731-50C3-0590-C91A-2130C2648523}"/>
              </a:ext>
            </a:extLst>
          </p:cNvPr>
          <p:cNvPicPr>
            <a:picLocks noChangeAspect="1"/>
          </p:cNvPicPr>
          <p:nvPr userDrawn="1"/>
        </p:nvPicPr>
        <p:blipFill>
          <a:blip r:embed="rId32" cstate="print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sharpenSoften amount="50000"/>
                    </a14:imgEffect>
                    <a14:imgEffect>
                      <a14:brightnessContrast bright="3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495" y="77787"/>
            <a:ext cx="1768524" cy="11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252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</p:sldLayoutIdLst>
  <p:txStyles>
    <p:titleStyle>
      <a:lvl1pPr algn="l" defTabSz="91441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4" indent="-228604" algn="l" defTabSz="91441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4" indent="-228604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2" indent="-228604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31" indent="-228604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41" indent="-228604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49" indent="-228604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58" indent="-228604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67" indent="-228604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76" indent="-228604" algn="l" defTabSz="91441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9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8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7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5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45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54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63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72" algn="l" defTabSz="9144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50397" y="413978"/>
            <a:ext cx="11923157" cy="15029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0397" y="2069887"/>
            <a:ext cx="11923157" cy="49335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77AA3273-B5C9-94EC-8AD2-346E05B6CEA8}"/>
              </a:ext>
            </a:extLst>
          </p:cNvPr>
          <p:cNvSpPr/>
          <p:nvPr userDrawn="1"/>
        </p:nvSpPr>
        <p:spPr>
          <a:xfrm>
            <a:off x="1877933" y="1199055"/>
            <a:ext cx="2280780" cy="174135"/>
          </a:xfrm>
          <a:custGeom>
            <a:avLst/>
            <a:gdLst/>
            <a:ahLst/>
            <a:cxnLst/>
            <a:rect l="l" t="t" r="r" b="b"/>
            <a:pathLst>
              <a:path w="1764278" h="169229">
                <a:moveTo>
                  <a:pt x="0" y="0"/>
                </a:moveTo>
                <a:lnTo>
                  <a:pt x="1764278" y="0"/>
                </a:lnTo>
                <a:lnTo>
                  <a:pt x="1764278" y="169229"/>
                </a:lnTo>
                <a:lnTo>
                  <a:pt x="0" y="16922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10404" r="-278380" b="-10404"/>
            </a:stretch>
          </a:blipFill>
        </p:spPr>
        <p:txBody>
          <a:bodyPr/>
          <a:lstStyle/>
          <a:p>
            <a:endParaRPr lang="es-MX" sz="1852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8B41F028-98C5-3262-5B74-2B0F1C83A25C}"/>
              </a:ext>
            </a:extLst>
          </p:cNvPr>
          <p:cNvSpPr/>
          <p:nvPr userDrawn="1"/>
        </p:nvSpPr>
        <p:spPr>
          <a:xfrm rot="-10800000">
            <a:off x="8737447" y="1199055"/>
            <a:ext cx="2280780" cy="163611"/>
          </a:xfrm>
          <a:custGeom>
            <a:avLst/>
            <a:gdLst/>
            <a:ahLst/>
            <a:cxnLst/>
            <a:rect l="l" t="t" r="r" b="b"/>
            <a:pathLst>
              <a:path w="1764278" h="159001">
                <a:moveTo>
                  <a:pt x="0" y="0"/>
                </a:moveTo>
                <a:lnTo>
                  <a:pt x="1764279" y="0"/>
                </a:lnTo>
                <a:lnTo>
                  <a:pt x="1764279" y="159001"/>
                </a:lnTo>
                <a:lnTo>
                  <a:pt x="0" y="15900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11073" r="-278380" b="-17506"/>
            </a:stretch>
          </a:blipFill>
        </p:spPr>
        <p:txBody>
          <a:bodyPr/>
          <a:lstStyle/>
          <a:p>
            <a:endParaRPr lang="es-MX" sz="1852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D12F907-6E3F-8DD6-3109-7F9296574CEF}"/>
              </a:ext>
            </a:extLst>
          </p:cNvPr>
          <p:cNvSpPr>
            <a:spLocks noChangeAspect="1"/>
          </p:cNvSpPr>
          <p:nvPr userDrawn="1"/>
        </p:nvSpPr>
        <p:spPr>
          <a:xfrm>
            <a:off x="9264037" y="62665"/>
            <a:ext cx="1528347" cy="1044681"/>
          </a:xfrm>
          <a:custGeom>
            <a:avLst/>
            <a:gdLst/>
            <a:ahLst/>
            <a:cxnLst/>
            <a:rect l="l" t="t" r="r" b="b"/>
            <a:pathLst>
              <a:path w="1155599" h="992371">
                <a:moveTo>
                  <a:pt x="0" y="0"/>
                </a:moveTo>
                <a:lnTo>
                  <a:pt x="1155600" y="0"/>
                </a:lnTo>
                <a:lnTo>
                  <a:pt x="1155600" y="992371"/>
                </a:lnTo>
                <a:lnTo>
                  <a:pt x="0" y="99237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s-MX" sz="1852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8C096E14-A487-B6BB-E92A-1AD9E4D38171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756775" y="1590"/>
            <a:ext cx="2158164" cy="1226637"/>
          </a:xfrm>
          <a:prstGeom prst="rect">
            <a:avLst/>
          </a:prstGeom>
        </p:spPr>
      </p:pic>
      <p:sp>
        <p:nvSpPr>
          <p:cNvPr id="12" name="Freeform 2">
            <a:extLst>
              <a:ext uri="{FF2B5EF4-FFF2-40B4-BE49-F238E27FC236}">
                <a16:creationId xmlns:a16="http://schemas.microsoft.com/office/drawing/2014/main" id="{12C4009C-5154-3125-5C02-F6E2F425073F}"/>
              </a:ext>
            </a:extLst>
          </p:cNvPr>
          <p:cNvSpPr/>
          <p:nvPr userDrawn="1"/>
        </p:nvSpPr>
        <p:spPr>
          <a:xfrm>
            <a:off x="0" y="5509563"/>
            <a:ext cx="2635596" cy="2271178"/>
          </a:xfrm>
          <a:custGeom>
            <a:avLst/>
            <a:gdLst/>
            <a:ahLst/>
            <a:cxnLst/>
            <a:rect l="l" t="t" r="r" b="b"/>
            <a:pathLst>
              <a:path w="4086025" h="3404653">
                <a:moveTo>
                  <a:pt x="0" y="0"/>
                </a:moveTo>
                <a:lnTo>
                  <a:pt x="4086025" y="0"/>
                </a:lnTo>
                <a:lnTo>
                  <a:pt x="4086025" y="3404652"/>
                </a:lnTo>
                <a:lnTo>
                  <a:pt x="0" y="340465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tretch>
              <a:fillRect l="-15044" t="-15352" b="-15352"/>
            </a:stretch>
          </a:blipFill>
        </p:spPr>
        <p:txBody>
          <a:bodyPr/>
          <a:lstStyle/>
          <a:p>
            <a:endParaRPr lang="es-MX" sz="1852" dirty="0"/>
          </a:p>
        </p:txBody>
      </p:sp>
      <p:sp>
        <p:nvSpPr>
          <p:cNvPr id="13" name="Freeform 3">
            <a:extLst>
              <a:ext uri="{FF2B5EF4-FFF2-40B4-BE49-F238E27FC236}">
                <a16:creationId xmlns:a16="http://schemas.microsoft.com/office/drawing/2014/main" id="{7471D368-DF65-786E-8F80-82416079D184}"/>
              </a:ext>
            </a:extLst>
          </p:cNvPr>
          <p:cNvSpPr/>
          <p:nvPr userDrawn="1"/>
        </p:nvSpPr>
        <p:spPr>
          <a:xfrm rot="-10800000">
            <a:off x="10950803" y="0"/>
            <a:ext cx="2873149" cy="2582904"/>
          </a:xfrm>
          <a:custGeom>
            <a:avLst/>
            <a:gdLst/>
            <a:ahLst/>
            <a:cxnLst/>
            <a:rect l="l" t="t" r="r" b="b"/>
            <a:pathLst>
              <a:path w="3360068" h="3180865">
                <a:moveTo>
                  <a:pt x="0" y="0"/>
                </a:moveTo>
                <a:lnTo>
                  <a:pt x="3360068" y="0"/>
                </a:lnTo>
                <a:lnTo>
                  <a:pt x="3360068" y="3180865"/>
                </a:lnTo>
                <a:lnTo>
                  <a:pt x="0" y="3180865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s-MX" sz="1852" dirty="0"/>
          </a:p>
        </p:txBody>
      </p:sp>
      <p:sp>
        <p:nvSpPr>
          <p:cNvPr id="42" name="Freeform 3">
            <a:extLst>
              <a:ext uri="{FF2B5EF4-FFF2-40B4-BE49-F238E27FC236}">
                <a16:creationId xmlns:a16="http://schemas.microsoft.com/office/drawing/2014/main" id="{45F542CA-9366-6673-4656-5C43A2E6388C}"/>
              </a:ext>
            </a:extLst>
          </p:cNvPr>
          <p:cNvSpPr>
            <a:spLocks noChangeAspect="1"/>
          </p:cNvSpPr>
          <p:nvPr userDrawn="1"/>
        </p:nvSpPr>
        <p:spPr>
          <a:xfrm>
            <a:off x="4855785" y="7206088"/>
            <a:ext cx="566488" cy="447460"/>
          </a:xfrm>
          <a:custGeom>
            <a:avLst/>
            <a:gdLst/>
            <a:ahLst/>
            <a:cxnLst/>
            <a:rect l="l" t="t" r="r" b="b"/>
            <a:pathLst>
              <a:path w="2265948" h="1789823">
                <a:moveTo>
                  <a:pt x="0" y="0"/>
                </a:moveTo>
                <a:lnTo>
                  <a:pt x="2265948" y="0"/>
                </a:lnTo>
                <a:lnTo>
                  <a:pt x="2265948" y="1789823"/>
                </a:lnTo>
                <a:lnTo>
                  <a:pt x="0" y="1789823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-5054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44" name="Freeform 4">
            <a:extLst>
              <a:ext uri="{FF2B5EF4-FFF2-40B4-BE49-F238E27FC236}">
                <a16:creationId xmlns:a16="http://schemas.microsoft.com/office/drawing/2014/main" id="{1B60A2A4-1EA6-4318-510A-7A7BA43238EB}"/>
              </a:ext>
            </a:extLst>
          </p:cNvPr>
          <p:cNvSpPr>
            <a:spLocks noChangeAspect="1"/>
          </p:cNvSpPr>
          <p:nvPr userDrawn="1"/>
        </p:nvSpPr>
        <p:spPr>
          <a:xfrm>
            <a:off x="8533933" y="7404780"/>
            <a:ext cx="976111" cy="222002"/>
          </a:xfrm>
          <a:custGeom>
            <a:avLst/>
            <a:gdLst/>
            <a:ahLst/>
            <a:cxnLst/>
            <a:rect l="l" t="t" r="r" b="b"/>
            <a:pathLst>
              <a:path w="3904445" h="888002">
                <a:moveTo>
                  <a:pt x="0" y="0"/>
                </a:moveTo>
                <a:lnTo>
                  <a:pt x="3904445" y="0"/>
                </a:lnTo>
                <a:lnTo>
                  <a:pt x="3904445" y="888002"/>
                </a:lnTo>
                <a:lnTo>
                  <a:pt x="0" y="888002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es-MX" dirty="0"/>
          </a:p>
        </p:txBody>
      </p:sp>
      <p:sp>
        <p:nvSpPr>
          <p:cNvPr id="46" name="Freeform 5">
            <a:extLst>
              <a:ext uri="{FF2B5EF4-FFF2-40B4-BE49-F238E27FC236}">
                <a16:creationId xmlns:a16="http://schemas.microsoft.com/office/drawing/2014/main" id="{29584437-74D4-B7B6-D438-7F91A52F2A26}"/>
              </a:ext>
            </a:extLst>
          </p:cNvPr>
          <p:cNvSpPr>
            <a:spLocks noChangeAspect="1"/>
          </p:cNvSpPr>
          <p:nvPr userDrawn="1"/>
        </p:nvSpPr>
        <p:spPr>
          <a:xfrm>
            <a:off x="2202133" y="7336382"/>
            <a:ext cx="1072315" cy="347547"/>
          </a:xfrm>
          <a:custGeom>
            <a:avLst/>
            <a:gdLst/>
            <a:ahLst/>
            <a:cxnLst/>
            <a:rect l="l" t="t" r="r" b="b"/>
            <a:pathLst>
              <a:path w="4289259" h="1390195">
                <a:moveTo>
                  <a:pt x="0" y="0"/>
                </a:moveTo>
                <a:lnTo>
                  <a:pt x="4289259" y="0"/>
                </a:lnTo>
                <a:lnTo>
                  <a:pt x="4289259" y="1390194"/>
                </a:lnTo>
                <a:lnTo>
                  <a:pt x="0" y="1390194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48" name="Freeform 6">
            <a:extLst>
              <a:ext uri="{FF2B5EF4-FFF2-40B4-BE49-F238E27FC236}">
                <a16:creationId xmlns:a16="http://schemas.microsoft.com/office/drawing/2014/main" id="{E9AE34F6-A5EF-A383-9B46-73A3F61BF9D1}"/>
              </a:ext>
            </a:extLst>
          </p:cNvPr>
          <p:cNvSpPr>
            <a:spLocks noChangeAspect="1"/>
          </p:cNvSpPr>
          <p:nvPr userDrawn="1"/>
        </p:nvSpPr>
        <p:spPr>
          <a:xfrm>
            <a:off x="7903785" y="7379566"/>
            <a:ext cx="565916" cy="265700"/>
          </a:xfrm>
          <a:custGeom>
            <a:avLst/>
            <a:gdLst/>
            <a:ahLst/>
            <a:cxnLst/>
            <a:rect l="l" t="t" r="r" b="b"/>
            <a:pathLst>
              <a:path w="2490016" h="1169093">
                <a:moveTo>
                  <a:pt x="0" y="0"/>
                </a:moveTo>
                <a:lnTo>
                  <a:pt x="2490016" y="0"/>
                </a:lnTo>
                <a:lnTo>
                  <a:pt x="2490016" y="1169093"/>
                </a:lnTo>
                <a:lnTo>
                  <a:pt x="0" y="1169093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50" name="Freeform 7">
            <a:extLst>
              <a:ext uri="{FF2B5EF4-FFF2-40B4-BE49-F238E27FC236}">
                <a16:creationId xmlns:a16="http://schemas.microsoft.com/office/drawing/2014/main" id="{5007ACAE-C5F9-FDB2-63A6-6DCCC921AE09}"/>
              </a:ext>
            </a:extLst>
          </p:cNvPr>
          <p:cNvSpPr>
            <a:spLocks noChangeAspect="1"/>
          </p:cNvSpPr>
          <p:nvPr userDrawn="1"/>
        </p:nvSpPr>
        <p:spPr>
          <a:xfrm>
            <a:off x="10142417" y="7365518"/>
            <a:ext cx="1007581" cy="279748"/>
          </a:xfrm>
          <a:custGeom>
            <a:avLst/>
            <a:gdLst/>
            <a:ahLst/>
            <a:cxnLst/>
            <a:rect l="l" t="t" r="r" b="b"/>
            <a:pathLst>
              <a:path w="4030325" h="1118996">
                <a:moveTo>
                  <a:pt x="0" y="0"/>
                </a:moveTo>
                <a:lnTo>
                  <a:pt x="4030325" y="0"/>
                </a:lnTo>
                <a:lnTo>
                  <a:pt x="4030325" y="1118997"/>
                </a:lnTo>
                <a:lnTo>
                  <a:pt x="0" y="1118997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52" name="Freeform 10">
            <a:extLst>
              <a:ext uri="{FF2B5EF4-FFF2-40B4-BE49-F238E27FC236}">
                <a16:creationId xmlns:a16="http://schemas.microsoft.com/office/drawing/2014/main" id="{D7A2CCC3-C33C-52DB-579E-ED142145C10C}"/>
              </a:ext>
            </a:extLst>
          </p:cNvPr>
          <p:cNvSpPr>
            <a:spLocks noChangeAspect="1"/>
          </p:cNvSpPr>
          <p:nvPr userDrawn="1"/>
        </p:nvSpPr>
        <p:spPr>
          <a:xfrm>
            <a:off x="9503985" y="7338519"/>
            <a:ext cx="629435" cy="327036"/>
          </a:xfrm>
          <a:custGeom>
            <a:avLst/>
            <a:gdLst/>
            <a:ahLst/>
            <a:cxnLst/>
            <a:rect l="l" t="t" r="r" b="b"/>
            <a:pathLst>
              <a:path w="3046469" h="1582844">
                <a:moveTo>
                  <a:pt x="0" y="0"/>
                </a:moveTo>
                <a:lnTo>
                  <a:pt x="3046469" y="0"/>
                </a:lnTo>
                <a:lnTo>
                  <a:pt x="3046469" y="1582844"/>
                </a:lnTo>
                <a:lnTo>
                  <a:pt x="0" y="1582844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 t="-47131" b="-45336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54" name="Freeform 11">
            <a:extLst>
              <a:ext uri="{FF2B5EF4-FFF2-40B4-BE49-F238E27FC236}">
                <a16:creationId xmlns:a16="http://schemas.microsoft.com/office/drawing/2014/main" id="{A496A44D-ABDB-95B5-D58A-55E2501E4C41}"/>
              </a:ext>
            </a:extLst>
          </p:cNvPr>
          <p:cNvSpPr>
            <a:spLocks noChangeAspect="1"/>
          </p:cNvSpPr>
          <p:nvPr userDrawn="1"/>
        </p:nvSpPr>
        <p:spPr>
          <a:xfrm>
            <a:off x="3335861" y="7283440"/>
            <a:ext cx="750614" cy="391667"/>
          </a:xfrm>
          <a:custGeom>
            <a:avLst/>
            <a:gdLst/>
            <a:ahLst/>
            <a:cxnLst/>
            <a:rect l="l" t="t" r="r" b="b"/>
            <a:pathLst>
              <a:path w="3002458" h="1566683">
                <a:moveTo>
                  <a:pt x="0" y="0"/>
                </a:moveTo>
                <a:lnTo>
                  <a:pt x="3002458" y="0"/>
                </a:lnTo>
                <a:lnTo>
                  <a:pt x="3002458" y="1566683"/>
                </a:lnTo>
                <a:lnTo>
                  <a:pt x="0" y="1566683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56" name="Freeform 12">
            <a:extLst>
              <a:ext uri="{FF2B5EF4-FFF2-40B4-BE49-F238E27FC236}">
                <a16:creationId xmlns:a16="http://schemas.microsoft.com/office/drawing/2014/main" id="{420972F0-CD5C-C4F8-7F62-4D9B5C119E11}"/>
              </a:ext>
            </a:extLst>
          </p:cNvPr>
          <p:cNvSpPr>
            <a:spLocks noChangeAspect="1"/>
          </p:cNvSpPr>
          <p:nvPr userDrawn="1"/>
        </p:nvSpPr>
        <p:spPr>
          <a:xfrm>
            <a:off x="5465385" y="7386594"/>
            <a:ext cx="751632" cy="229788"/>
          </a:xfrm>
          <a:custGeom>
            <a:avLst/>
            <a:gdLst/>
            <a:ahLst/>
            <a:cxnLst/>
            <a:rect l="l" t="t" r="r" b="b"/>
            <a:pathLst>
              <a:path w="3006518" h="919130">
                <a:moveTo>
                  <a:pt x="0" y="0"/>
                </a:moveTo>
                <a:lnTo>
                  <a:pt x="3006519" y="0"/>
                </a:lnTo>
                <a:lnTo>
                  <a:pt x="3006519" y="919129"/>
                </a:lnTo>
                <a:lnTo>
                  <a:pt x="0" y="919129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 l="-14568" t="-168280" r="-14796" b="-154878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58" name="Freeform 13">
            <a:extLst>
              <a:ext uri="{FF2B5EF4-FFF2-40B4-BE49-F238E27FC236}">
                <a16:creationId xmlns:a16="http://schemas.microsoft.com/office/drawing/2014/main" id="{9FB81792-188D-EA1E-5837-2F4060D90D63}"/>
              </a:ext>
            </a:extLst>
          </p:cNvPr>
          <p:cNvSpPr>
            <a:spLocks noChangeAspect="1"/>
          </p:cNvSpPr>
          <p:nvPr userDrawn="1"/>
        </p:nvSpPr>
        <p:spPr>
          <a:xfrm>
            <a:off x="12598296" y="7371951"/>
            <a:ext cx="922531" cy="248838"/>
          </a:xfrm>
          <a:custGeom>
            <a:avLst/>
            <a:gdLst/>
            <a:ahLst/>
            <a:cxnLst/>
            <a:rect l="l" t="t" r="r" b="b"/>
            <a:pathLst>
              <a:path w="3690120" h="995383">
                <a:moveTo>
                  <a:pt x="0" y="0"/>
                </a:moveTo>
                <a:lnTo>
                  <a:pt x="3690120" y="0"/>
                </a:lnTo>
                <a:lnTo>
                  <a:pt x="3690120" y="995384"/>
                </a:lnTo>
                <a:lnTo>
                  <a:pt x="0" y="995384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 b="-8754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60" name="Freeform 14">
            <a:extLst>
              <a:ext uri="{FF2B5EF4-FFF2-40B4-BE49-F238E27FC236}">
                <a16:creationId xmlns:a16="http://schemas.microsoft.com/office/drawing/2014/main" id="{AC178205-343A-2E80-6966-F5BCB43AFA14}"/>
              </a:ext>
            </a:extLst>
          </p:cNvPr>
          <p:cNvSpPr>
            <a:spLocks noChangeAspect="1"/>
          </p:cNvSpPr>
          <p:nvPr userDrawn="1"/>
        </p:nvSpPr>
        <p:spPr>
          <a:xfrm>
            <a:off x="4093785" y="7366046"/>
            <a:ext cx="692766" cy="253988"/>
          </a:xfrm>
          <a:custGeom>
            <a:avLst/>
            <a:gdLst/>
            <a:ahLst/>
            <a:cxnLst/>
            <a:rect l="l" t="t" r="r" b="b"/>
            <a:pathLst>
              <a:path w="2771070" h="1015948">
                <a:moveTo>
                  <a:pt x="0" y="0"/>
                </a:moveTo>
                <a:lnTo>
                  <a:pt x="2771070" y="0"/>
                </a:lnTo>
                <a:lnTo>
                  <a:pt x="2771070" y="1015948"/>
                </a:lnTo>
                <a:lnTo>
                  <a:pt x="0" y="1015948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 l="-15669" t="-76637" r="-21613" b="-65584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62" name="Freeform 16">
            <a:extLst>
              <a:ext uri="{FF2B5EF4-FFF2-40B4-BE49-F238E27FC236}">
                <a16:creationId xmlns:a16="http://schemas.microsoft.com/office/drawing/2014/main" id="{3C8EA80A-FA40-7C35-6FBF-3BBF72945723}"/>
              </a:ext>
            </a:extLst>
          </p:cNvPr>
          <p:cNvSpPr>
            <a:spLocks noChangeAspect="1"/>
          </p:cNvSpPr>
          <p:nvPr userDrawn="1"/>
        </p:nvSpPr>
        <p:spPr>
          <a:xfrm>
            <a:off x="11586771" y="7365756"/>
            <a:ext cx="972117" cy="258215"/>
          </a:xfrm>
          <a:custGeom>
            <a:avLst/>
            <a:gdLst/>
            <a:ahLst/>
            <a:cxnLst/>
            <a:rect l="l" t="t" r="r" b="b"/>
            <a:pathLst>
              <a:path w="4277314" h="1136162">
                <a:moveTo>
                  <a:pt x="0" y="0"/>
                </a:moveTo>
                <a:lnTo>
                  <a:pt x="4277314" y="0"/>
                </a:lnTo>
                <a:lnTo>
                  <a:pt x="4277314" y="1136161"/>
                </a:lnTo>
                <a:lnTo>
                  <a:pt x="0" y="1136161"/>
                </a:lnTo>
                <a:lnTo>
                  <a:pt x="0" y="0"/>
                </a:lnTo>
                <a:close/>
              </a:path>
            </a:pathLst>
          </a:custGeom>
          <a:blipFill>
            <a:blip r:embed="rId29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64" name="Freeform 8">
            <a:extLst>
              <a:ext uri="{FF2B5EF4-FFF2-40B4-BE49-F238E27FC236}">
                <a16:creationId xmlns:a16="http://schemas.microsoft.com/office/drawing/2014/main" id="{99642455-8D1F-0CAA-78CF-14AF96B37FF9}"/>
              </a:ext>
            </a:extLst>
          </p:cNvPr>
          <p:cNvSpPr>
            <a:spLocks noChangeAspect="1"/>
          </p:cNvSpPr>
          <p:nvPr userDrawn="1"/>
        </p:nvSpPr>
        <p:spPr>
          <a:xfrm>
            <a:off x="7141785" y="7336178"/>
            <a:ext cx="692891" cy="319608"/>
          </a:xfrm>
          <a:custGeom>
            <a:avLst/>
            <a:gdLst/>
            <a:ahLst/>
            <a:cxnLst/>
            <a:rect l="l" t="t" r="r" b="b"/>
            <a:pathLst>
              <a:path w="2911463" h="1342947">
                <a:moveTo>
                  <a:pt x="0" y="0"/>
                </a:moveTo>
                <a:lnTo>
                  <a:pt x="2911463" y="0"/>
                </a:lnTo>
                <a:lnTo>
                  <a:pt x="2911463" y="1342947"/>
                </a:lnTo>
                <a:lnTo>
                  <a:pt x="0" y="1342947"/>
                </a:lnTo>
                <a:lnTo>
                  <a:pt x="0" y="0"/>
                </a:lnTo>
                <a:close/>
              </a:path>
            </a:pathLst>
          </a:custGeom>
          <a:blipFill>
            <a:blip r:embed="rId30"/>
            <a:stretch>
              <a:fillRect t="-60167" b="-56628"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66" name="Freeform 9">
            <a:extLst>
              <a:ext uri="{FF2B5EF4-FFF2-40B4-BE49-F238E27FC236}">
                <a16:creationId xmlns:a16="http://schemas.microsoft.com/office/drawing/2014/main" id="{92A42524-16A7-76FA-80DF-9C54770BD817}"/>
              </a:ext>
            </a:extLst>
          </p:cNvPr>
          <p:cNvSpPr>
            <a:spLocks noChangeAspect="1"/>
          </p:cNvSpPr>
          <p:nvPr userDrawn="1"/>
        </p:nvSpPr>
        <p:spPr>
          <a:xfrm>
            <a:off x="6227385" y="7382713"/>
            <a:ext cx="877348" cy="244795"/>
          </a:xfrm>
          <a:custGeom>
            <a:avLst/>
            <a:gdLst/>
            <a:ahLst/>
            <a:cxnLst/>
            <a:rect l="l" t="t" r="r" b="b"/>
            <a:pathLst>
              <a:path w="3686527" h="1028607">
                <a:moveTo>
                  <a:pt x="0" y="0"/>
                </a:moveTo>
                <a:lnTo>
                  <a:pt x="3686527" y="0"/>
                </a:lnTo>
                <a:lnTo>
                  <a:pt x="3686527" y="1028607"/>
                </a:lnTo>
                <a:lnTo>
                  <a:pt x="0" y="1028607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/>
            </a:stretch>
          </a:blipFill>
        </p:spPr>
        <p:txBody>
          <a:bodyPr/>
          <a:lstStyle/>
          <a:p>
            <a:endParaRPr lang="es-MX"/>
          </a:p>
        </p:txBody>
      </p:sp>
      <p:sp>
        <p:nvSpPr>
          <p:cNvPr id="68" name="Freeform 15">
            <a:extLst>
              <a:ext uri="{FF2B5EF4-FFF2-40B4-BE49-F238E27FC236}">
                <a16:creationId xmlns:a16="http://schemas.microsoft.com/office/drawing/2014/main" id="{A35368C8-93C5-05FB-0666-4F9577C944ED}"/>
              </a:ext>
            </a:extLst>
          </p:cNvPr>
          <p:cNvSpPr>
            <a:spLocks noChangeAspect="1"/>
          </p:cNvSpPr>
          <p:nvPr userDrawn="1"/>
        </p:nvSpPr>
        <p:spPr>
          <a:xfrm>
            <a:off x="11148721" y="7278006"/>
            <a:ext cx="396583" cy="485961"/>
          </a:xfrm>
          <a:custGeom>
            <a:avLst/>
            <a:gdLst/>
            <a:ahLst/>
            <a:cxnLst/>
            <a:rect l="l" t="t" r="r" b="b"/>
            <a:pathLst>
              <a:path w="1440019" h="1764566">
                <a:moveTo>
                  <a:pt x="0" y="0"/>
                </a:moveTo>
                <a:lnTo>
                  <a:pt x="1440019" y="0"/>
                </a:lnTo>
                <a:lnTo>
                  <a:pt x="1440019" y="1764566"/>
                </a:lnTo>
                <a:lnTo>
                  <a:pt x="0" y="1764566"/>
                </a:lnTo>
                <a:lnTo>
                  <a:pt x="0" y="0"/>
                </a:lnTo>
                <a:close/>
              </a:path>
            </a:pathLst>
          </a:custGeom>
          <a:blipFill>
            <a:blip r:embed="rId32"/>
            <a:stretch>
              <a:fillRect t="-6206"/>
            </a:stretch>
          </a:blipFill>
        </p:spPr>
        <p:txBody>
          <a:bodyPr/>
          <a:lstStyle/>
          <a:p>
            <a:endParaRPr lang="es-MX"/>
          </a:p>
        </p:txBody>
      </p:sp>
      <p:pic>
        <p:nvPicPr>
          <p:cNvPr id="70" name="Imagen 69">
            <a:extLst>
              <a:ext uri="{FF2B5EF4-FFF2-40B4-BE49-F238E27FC236}">
                <a16:creationId xmlns:a16="http://schemas.microsoft.com/office/drawing/2014/main" id="{E3B8FB2B-A600-4A53-AAC7-071306817E36}"/>
              </a:ext>
            </a:extLst>
          </p:cNvPr>
          <p:cNvPicPr>
            <a:picLocks noChangeAspect="1"/>
          </p:cNvPicPr>
          <p:nvPr userDrawn="1"/>
        </p:nvPicPr>
        <p:blipFill>
          <a:blip r:embed="rId33" cstate="print">
            <a:extLst>
              <a:ext uri="{BEBA8EAE-BF5A-486C-A8C5-ECC9F3942E4B}">
                <a14:imgProps xmlns:a14="http://schemas.microsoft.com/office/drawing/2010/main">
                  <a14:imgLayer r:embed="rId34">
                    <a14:imgEffect>
                      <a14:sharpenSoften amount="50000"/>
                    </a14:imgEffect>
                    <a14:imgEffect>
                      <a14:brightnessContrast bright="3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495" y="77787"/>
            <a:ext cx="1768524" cy="11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961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defTabSz="1036747" rtl="0" eaLnBrk="1" latinLnBrk="0" hangingPunct="1">
        <a:lnSpc>
          <a:spcPct val="90000"/>
        </a:lnSpc>
        <a:spcBef>
          <a:spcPct val="0"/>
        </a:spcBef>
        <a:buNone/>
        <a:defRPr sz="49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9187" indent="-259187" algn="l" defTabSz="1036747" rtl="0" eaLnBrk="1" latinLnBrk="0" hangingPunct="1">
        <a:lnSpc>
          <a:spcPct val="90000"/>
        </a:lnSpc>
        <a:spcBef>
          <a:spcPts val="1134"/>
        </a:spcBef>
        <a:buFont typeface="Arial" panose="020B0604020202020204" pitchFamily="34" charset="0"/>
        <a:buChar char="•"/>
        <a:defRPr sz="3175" kern="1200">
          <a:solidFill>
            <a:schemeClr val="tx1"/>
          </a:solidFill>
          <a:latin typeface="+mn-lt"/>
          <a:ea typeface="+mn-ea"/>
          <a:cs typeface="+mn-cs"/>
        </a:defRPr>
      </a:lvl1pPr>
      <a:lvl2pPr marL="777560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721" kern="1200">
          <a:solidFill>
            <a:schemeClr val="tx1"/>
          </a:solidFill>
          <a:latin typeface="+mn-lt"/>
          <a:ea typeface="+mn-ea"/>
          <a:cs typeface="+mn-cs"/>
        </a:defRPr>
      </a:lvl2pPr>
      <a:lvl3pPr marL="1295933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3pPr>
      <a:lvl4pPr marL="1814307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4pPr>
      <a:lvl5pPr marL="2332680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5pPr>
      <a:lvl6pPr marL="2851053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6pPr>
      <a:lvl7pPr marL="3369427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7pPr>
      <a:lvl8pPr marL="3887800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8pPr>
      <a:lvl9pPr marL="4406174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1pPr>
      <a:lvl2pPr marL="518373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2pPr>
      <a:lvl3pPr marL="1036747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3pPr>
      <a:lvl4pPr marL="1555120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4pPr>
      <a:lvl5pPr marL="2073493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5pPr>
      <a:lvl6pPr marL="2591867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6pPr>
      <a:lvl7pPr marL="3110240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7pPr>
      <a:lvl8pPr marL="3628614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8pPr>
      <a:lvl9pPr marL="4146987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1FDCB4-E5B1-57C8-0DE6-C1A1ECE95E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2175" y="5259387"/>
            <a:ext cx="11582400" cy="1143000"/>
          </a:xfrm>
        </p:spPr>
        <p:txBody>
          <a:bodyPr/>
          <a:lstStyle/>
          <a:p>
            <a:r>
              <a:rPr lang="en-US" sz="2400" b="1" dirty="0">
                <a:solidFill>
                  <a:srgbClr val="00167A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H. Salazar Rodriguez, C. Ríos Melchor, J. L. López Mendoza., </a:t>
            </a:r>
            <a:br>
              <a:rPr lang="en-US" sz="2400" b="1" dirty="0">
                <a:solidFill>
                  <a:srgbClr val="00167A"/>
                </a:solidFill>
                <a:latin typeface="League Spartan"/>
                <a:ea typeface="League Spartan"/>
                <a:cs typeface="League Spartan"/>
                <a:sym typeface="League Spartan"/>
              </a:rPr>
            </a:br>
            <a:r>
              <a:rPr lang="en-US" sz="2400" b="1" dirty="0">
                <a:solidFill>
                  <a:srgbClr val="00167A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E. Guerrero Díaz, F. Guevara Murrieta</a:t>
            </a:r>
            <a:br>
              <a:rPr lang="en-US" sz="2400" b="1" dirty="0">
                <a:solidFill>
                  <a:srgbClr val="00167A"/>
                </a:solidFill>
                <a:latin typeface="League Spartan"/>
                <a:ea typeface="League Spartan"/>
                <a:cs typeface="League Spartan"/>
                <a:sym typeface="League Spartan"/>
              </a:rPr>
            </a:br>
            <a:endParaRPr lang="es-MX" sz="24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5587C3E-286E-0608-7B9D-09C0A0A39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5975" y="3354389"/>
            <a:ext cx="11582400" cy="1066801"/>
          </a:xfrm>
        </p:spPr>
        <p:txBody>
          <a:bodyPr/>
          <a:lstStyle/>
          <a:p>
            <a:r>
              <a:rPr lang="es-MX" sz="3200" b="1" noProof="0" dirty="0">
                <a:solidFill>
                  <a:srgbClr val="00167A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Corrosión en ambientes marinos: análisis del efecto de la temperatura y humedad</a:t>
            </a:r>
          </a:p>
        </p:txBody>
      </p:sp>
    </p:spTree>
    <p:extLst>
      <p:ext uri="{BB962C8B-B14F-4D97-AF65-F5344CB8AC3E}">
        <p14:creationId xmlns:p14="http://schemas.microsoft.com/office/powerpoint/2010/main" val="2955991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>
            <a:extLst>
              <a:ext uri="{FF2B5EF4-FFF2-40B4-BE49-F238E27FC236}">
                <a16:creationId xmlns:a16="http://schemas.microsoft.com/office/drawing/2014/main" id="{51997E19-BDA7-9242-8866-22B00BA367CE}"/>
              </a:ext>
            </a:extLst>
          </p:cNvPr>
          <p:cNvSpPr txBox="1">
            <a:spLocks/>
          </p:cNvSpPr>
          <p:nvPr/>
        </p:nvSpPr>
        <p:spPr>
          <a:xfrm>
            <a:off x="1882775" y="1449389"/>
            <a:ext cx="8991600" cy="6096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rmAutofit lnSpcReduction="10000"/>
          </a:bodyPr>
          <a:lstStyle/>
          <a:p>
            <a:pPr lvl="0">
              <a:spcBef>
                <a:spcPct val="0"/>
              </a:spcBef>
            </a:pPr>
            <a:r>
              <a:rPr lang="es-SV" sz="3600" b="1" dirty="0">
                <a:solidFill>
                  <a:schemeClr val="tx1"/>
                </a:solidFill>
                <a:latin typeface="Times" panose="02020603050405020304" pitchFamily="18" charset="0"/>
                <a:ea typeface="+mj-ea"/>
                <a:cs typeface="Times" panose="02020603050405020304" pitchFamily="18" charset="0"/>
              </a:rPr>
              <a:t>Contenido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01C7E0-BAD4-C55B-6D29-3AF8E68D6E9F}"/>
              </a:ext>
            </a:extLst>
          </p:cNvPr>
          <p:cNvSpPr txBox="1"/>
          <p:nvPr/>
        </p:nvSpPr>
        <p:spPr>
          <a:xfrm>
            <a:off x="511175" y="2211387"/>
            <a:ext cx="9067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>
                <a:latin typeface="Times" panose="02020603050405020304" pitchFamily="18" charset="0"/>
                <a:cs typeface="Times" panose="02020603050405020304" pitchFamily="18" charset="0"/>
              </a:rPr>
              <a:t>1.- Introducción</a:t>
            </a:r>
          </a:p>
          <a:p>
            <a:r>
              <a:rPr lang="es-MX" sz="2800" dirty="0">
                <a:latin typeface="Times" panose="02020603050405020304" pitchFamily="18" charset="0"/>
                <a:cs typeface="Times" panose="02020603050405020304" pitchFamily="18" charset="0"/>
              </a:rPr>
              <a:t>2.- Metodología Experimental</a:t>
            </a:r>
          </a:p>
          <a:p>
            <a:r>
              <a:rPr lang="es-MX" sz="2800" dirty="0">
                <a:latin typeface="Times" panose="02020603050405020304" pitchFamily="18" charset="0"/>
                <a:cs typeface="Times" panose="02020603050405020304" pitchFamily="18" charset="0"/>
              </a:rPr>
              <a:t>3.- Resultados</a:t>
            </a:r>
          </a:p>
          <a:p>
            <a:r>
              <a:rPr lang="es-MX" sz="2800" dirty="0">
                <a:latin typeface="Times" panose="02020603050405020304" pitchFamily="18" charset="0"/>
                <a:cs typeface="Times" panose="02020603050405020304" pitchFamily="18" charset="0"/>
              </a:rPr>
              <a:t>4.- Conclusiones</a:t>
            </a:r>
          </a:p>
          <a:p>
            <a:r>
              <a:rPr lang="es-MX" sz="2800" dirty="0">
                <a:latin typeface="Times" panose="02020603050405020304" pitchFamily="18" charset="0"/>
                <a:cs typeface="Times" panose="02020603050405020304" pitchFamily="18" charset="0"/>
              </a:rPr>
              <a:t>5.- Recomendaciones</a:t>
            </a:r>
          </a:p>
          <a:p>
            <a:r>
              <a:rPr lang="es-MX" sz="2800" dirty="0">
                <a:latin typeface="Times" panose="02020603050405020304" pitchFamily="18" charset="0"/>
                <a:cs typeface="Times" panose="02020603050405020304" pitchFamily="18" charset="0"/>
              </a:rPr>
              <a:t>Agradecimientos</a:t>
            </a:r>
          </a:p>
          <a:p>
            <a:endParaRPr lang="es-MX" sz="28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endParaRPr lang="es-MX" sz="28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68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8F2406-0C0C-E2A9-AF4B-AAF1AC8A2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2775" y="1449387"/>
            <a:ext cx="8991600" cy="7620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s-MX" sz="3600" b="1" dirty="0">
                <a:latin typeface="Times" panose="02020603050405020304" pitchFamily="18" charset="0"/>
                <a:cs typeface="Times" panose="02020603050405020304" pitchFamily="18" charset="0"/>
              </a:rPr>
              <a:t>Introducción</a:t>
            </a:r>
          </a:p>
        </p:txBody>
      </p:sp>
    </p:spTree>
    <p:extLst>
      <p:ext uri="{BB962C8B-B14F-4D97-AF65-F5344CB8AC3E}">
        <p14:creationId xmlns:p14="http://schemas.microsoft.com/office/powerpoint/2010/main" val="2790766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703249-44F9-DD88-7C31-C35F63EAB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8975" y="1449389"/>
            <a:ext cx="8991600" cy="739775"/>
          </a:xfrm>
        </p:spPr>
        <p:txBody>
          <a:bodyPr>
            <a:normAutofit/>
          </a:bodyPr>
          <a:lstStyle/>
          <a:p>
            <a:r>
              <a:rPr lang="es-MX" sz="3600" b="1" dirty="0">
                <a:latin typeface="Times" panose="02020603050405020304" pitchFamily="18" charset="0"/>
                <a:cs typeface="Times" panose="02020603050405020304" pitchFamily="18" charset="0"/>
              </a:rPr>
              <a:t>Resultados</a:t>
            </a:r>
          </a:p>
        </p:txBody>
      </p:sp>
      <p:graphicFrame>
        <p:nvGraphicFramePr>
          <p:cNvPr id="4" name="12 Objeto">
            <a:extLst>
              <a:ext uri="{FF2B5EF4-FFF2-40B4-BE49-F238E27FC236}">
                <a16:creationId xmlns:a16="http://schemas.microsoft.com/office/drawing/2014/main" id="{F5436AC3-FC52-76E8-AACC-9FFFA2B44A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8292473"/>
              </p:ext>
            </p:extLst>
          </p:nvPr>
        </p:nvGraphicFramePr>
        <p:xfrm>
          <a:off x="5006975" y="2303044"/>
          <a:ext cx="3948208" cy="30582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2" imgW="3731040" imgH="2897280" progId="Origin50.Graph">
                  <p:embed/>
                </p:oleObj>
              </mc:Choice>
              <mc:Fallback>
                <p:oleObj name="Graph" r:id="rId2" imgW="3731040" imgH="2897280" progId="Origin50.Graph">
                  <p:embed/>
                  <p:pic>
                    <p:nvPicPr>
                      <p:cNvPr id="4" name="12 Objeto">
                        <a:extLst>
                          <a:ext uri="{FF2B5EF4-FFF2-40B4-BE49-F238E27FC236}">
                            <a16:creationId xmlns:a16="http://schemas.microsoft.com/office/drawing/2014/main" id="{F5436AC3-FC52-76E8-AACC-9FFFA2B44A5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6975" y="2303044"/>
                        <a:ext cx="3948208" cy="305820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0714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AAFA3-23AA-4A98-97E8-75CD58F5E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CA9D10-E2ED-68FB-4E97-BD61CB7C0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8975" y="1373187"/>
            <a:ext cx="8991600" cy="739775"/>
          </a:xfrm>
        </p:spPr>
        <p:txBody>
          <a:bodyPr>
            <a:normAutofit/>
          </a:bodyPr>
          <a:lstStyle/>
          <a:p>
            <a:r>
              <a:rPr lang="es-MX" sz="3600" b="1" dirty="0">
                <a:latin typeface="Times" panose="02020603050405020304" pitchFamily="18" charset="0"/>
                <a:cs typeface="Times" panose="02020603050405020304" pitchFamily="18" charset="0"/>
              </a:rPr>
              <a:t>Conclusiones</a:t>
            </a:r>
          </a:p>
        </p:txBody>
      </p:sp>
    </p:spTree>
    <p:extLst>
      <p:ext uri="{BB962C8B-B14F-4D97-AF65-F5344CB8AC3E}">
        <p14:creationId xmlns:p14="http://schemas.microsoft.com/office/powerpoint/2010/main" val="3953621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F1FD9-DFFE-DDFB-2BE5-F00D78D59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9A54DA-96DD-2A76-2563-6AC0F79D5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6575" y="1449389"/>
            <a:ext cx="8991600" cy="739775"/>
          </a:xfrm>
        </p:spPr>
        <p:txBody>
          <a:bodyPr>
            <a:normAutofit/>
          </a:bodyPr>
          <a:lstStyle/>
          <a:p>
            <a:r>
              <a:rPr lang="es-MX" sz="3600" b="1" dirty="0">
                <a:latin typeface="Times" panose="02020603050405020304" pitchFamily="18" charset="0"/>
                <a:cs typeface="Times" panose="02020603050405020304" pitchFamily="18" charset="0"/>
              </a:rPr>
              <a:t>Agradecimientos</a:t>
            </a:r>
          </a:p>
        </p:txBody>
      </p:sp>
    </p:spTree>
    <p:extLst>
      <p:ext uri="{BB962C8B-B14F-4D97-AF65-F5344CB8AC3E}">
        <p14:creationId xmlns:p14="http://schemas.microsoft.com/office/powerpoint/2010/main" val="14705219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Diseño personalizado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4489</TotalTime>
  <Words>63</Words>
  <Application>Microsoft Office PowerPoint</Application>
  <PresentationFormat>Personalizado</PresentationFormat>
  <Paragraphs>13</Paragraphs>
  <Slides>6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7</vt:i4>
      </vt:variant>
      <vt:variant>
        <vt:lpstr>Tema</vt:lpstr>
      </vt:variant>
      <vt:variant>
        <vt:i4>3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7" baseType="lpstr">
      <vt:lpstr>Arial</vt:lpstr>
      <vt:lpstr>Times</vt:lpstr>
      <vt:lpstr>League Spartan</vt:lpstr>
      <vt:lpstr>Aptos</vt:lpstr>
      <vt:lpstr>Leelawadee Bold</vt:lpstr>
      <vt:lpstr>Leelawadee</vt:lpstr>
      <vt:lpstr>Aptos Display</vt:lpstr>
      <vt:lpstr>Office Theme</vt:lpstr>
      <vt:lpstr>Diseño personalizado</vt:lpstr>
      <vt:lpstr>1_Diseño personalizado</vt:lpstr>
      <vt:lpstr>Graph</vt:lpstr>
      <vt:lpstr>H. Salazar Rodriguez, C. Ríos Melchor, J. L. López Mendoza.,  E. Guerrero Díaz, F. Guevara Murrieta </vt:lpstr>
      <vt:lpstr>Presentación de PowerPoint</vt:lpstr>
      <vt:lpstr>Introducción</vt:lpstr>
      <vt:lpstr>Resultados</vt:lpstr>
      <vt:lpstr>Conclusiones</vt:lpstr>
      <vt:lpstr>Agradecimientos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Sociedad Mexicana de Electroquímica</dc:title>
  <dc:creator>Erick Maldonado</dc:creator>
  <cp:lastModifiedBy>Demetrio Nieves</cp:lastModifiedBy>
  <cp:revision>21</cp:revision>
  <cp:lastPrinted>2026-09-21T17:12:35Z</cp:lastPrinted>
  <dcterms:created xsi:type="dcterms:W3CDTF">2006-08-16T00:00:00Z</dcterms:created>
  <dcterms:modified xsi:type="dcterms:W3CDTF">2026-09-25T02:09:33Z</dcterms:modified>
  <dc:identifier>DAHVgPYNflY</dc:identifier>
</cp:coreProperties>
</file>